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71" r:id="rId5"/>
    <p:sldId id="258" r:id="rId6"/>
    <p:sldId id="265" r:id="rId7"/>
    <p:sldId id="268" r:id="rId8"/>
    <p:sldId id="263" r:id="rId9"/>
    <p:sldId id="266" r:id="rId10"/>
    <p:sldId id="269" r:id="rId11"/>
    <p:sldId id="267" r:id="rId12"/>
    <p:sldId id="270" r:id="rId13"/>
    <p:sldId id="262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854626-9090-4516-9967-CD053DB2C585}" v="174" dt="2021-10-11T07:38:25.7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a-jie Yeh (0992427)" userId="S::0992427@hr.nl::37f12295-f0b0-4738-9ed9-3feebd45f6b2" providerId="AD" clId="Web-{F0D7830A-908D-50EC-A408-F25AAE16D336}"/>
    <pc:docChg chg="addSld modSld">
      <pc:chgData name="Jia-jie Yeh (0992427)" userId="S::0992427@hr.nl::37f12295-f0b0-4738-9ed9-3feebd45f6b2" providerId="AD" clId="Web-{F0D7830A-908D-50EC-A408-F25AAE16D336}" dt="2021-09-24T09:58:03.785" v="127" actId="20577"/>
      <pc:docMkLst>
        <pc:docMk/>
      </pc:docMkLst>
      <pc:sldChg chg="addSp delSp modSp">
        <pc:chgData name="Jia-jie Yeh (0992427)" userId="S::0992427@hr.nl::37f12295-f0b0-4738-9ed9-3feebd45f6b2" providerId="AD" clId="Web-{F0D7830A-908D-50EC-A408-F25AAE16D336}" dt="2021-09-24T09:54:34.780" v="48"/>
        <pc:sldMkLst>
          <pc:docMk/>
          <pc:sldMk cId="2092646703" sldId="263"/>
        </pc:sldMkLst>
        <pc:spChg chg="mod">
          <ac:chgData name="Jia-jie Yeh (0992427)" userId="S::0992427@hr.nl::37f12295-f0b0-4738-9ed9-3feebd45f6b2" providerId="AD" clId="Web-{F0D7830A-908D-50EC-A408-F25AAE16D336}" dt="2021-09-24T09:23:47.953" v="4" actId="1076"/>
          <ac:spMkLst>
            <pc:docMk/>
            <pc:sldMk cId="2092646703" sldId="263"/>
            <ac:spMk id="116" creationId="{16AF77B4-6757-466E-B0D5-FDF779B59924}"/>
          </ac:spMkLst>
        </pc:spChg>
        <pc:spChg chg="add del mod">
          <ac:chgData name="Jia-jie Yeh (0992427)" userId="S::0992427@hr.nl::37f12295-f0b0-4738-9ed9-3feebd45f6b2" providerId="AD" clId="Web-{F0D7830A-908D-50EC-A408-F25AAE16D336}" dt="2021-09-24T09:54:34.780" v="48"/>
          <ac:spMkLst>
            <pc:docMk/>
            <pc:sldMk cId="2092646703" sldId="263"/>
            <ac:spMk id="138" creationId="{378397A4-FAC3-4089-A19B-EBD226713B89}"/>
          </ac:spMkLst>
        </pc:spChg>
        <pc:spChg chg="add del mod">
          <ac:chgData name="Jia-jie Yeh (0992427)" userId="S::0992427@hr.nl::37f12295-f0b0-4738-9ed9-3feebd45f6b2" providerId="AD" clId="Web-{F0D7830A-908D-50EC-A408-F25AAE16D336}" dt="2021-09-24T09:52:16.167" v="19"/>
          <ac:spMkLst>
            <pc:docMk/>
            <pc:sldMk cId="2092646703" sldId="263"/>
            <ac:spMk id="139" creationId="{905B182E-D030-4D03-9111-6D8D62E1E4E3}"/>
          </ac:spMkLst>
        </pc:spChg>
      </pc:sldChg>
      <pc:sldChg chg="modSp new">
        <pc:chgData name="Jia-jie Yeh (0992427)" userId="S::0992427@hr.nl::37f12295-f0b0-4738-9ed9-3feebd45f6b2" providerId="AD" clId="Web-{F0D7830A-908D-50EC-A408-F25AAE16D336}" dt="2021-09-24T09:58:03.785" v="127" actId="20577"/>
        <pc:sldMkLst>
          <pc:docMk/>
          <pc:sldMk cId="3713632680" sldId="268"/>
        </pc:sldMkLst>
        <pc:spChg chg="mod">
          <ac:chgData name="Jia-jie Yeh (0992427)" userId="S::0992427@hr.nl::37f12295-f0b0-4738-9ed9-3feebd45f6b2" providerId="AD" clId="Web-{F0D7830A-908D-50EC-A408-F25AAE16D336}" dt="2021-09-24T09:54:53.546" v="51" actId="20577"/>
          <ac:spMkLst>
            <pc:docMk/>
            <pc:sldMk cId="3713632680" sldId="268"/>
            <ac:spMk id="2" creationId="{CF6D48E9-5C35-4642-9CD3-0D16C42F9B86}"/>
          </ac:spMkLst>
        </pc:spChg>
        <pc:spChg chg="mod">
          <ac:chgData name="Jia-jie Yeh (0992427)" userId="S::0992427@hr.nl::37f12295-f0b0-4738-9ed9-3feebd45f6b2" providerId="AD" clId="Web-{F0D7830A-908D-50EC-A408-F25AAE16D336}" dt="2021-09-24T09:58:03.785" v="127" actId="20577"/>
          <ac:spMkLst>
            <pc:docMk/>
            <pc:sldMk cId="3713632680" sldId="268"/>
            <ac:spMk id="3" creationId="{054EC5D7-CF70-4439-945C-7D13069CB2F3}"/>
          </ac:spMkLst>
        </pc:spChg>
      </pc:sldChg>
    </pc:docChg>
  </pc:docChgLst>
  <pc:docChgLst>
    <pc:chgData name="Jia-jie Yeh (0992427)" userId="S::0992427@hr.nl::37f12295-f0b0-4738-9ed9-3feebd45f6b2" providerId="AD" clId="Web-{7B558BE1-2420-D75D-B761-477EA0B51D47}"/>
    <pc:docChg chg="addSld modSld">
      <pc:chgData name="Jia-jie Yeh (0992427)" userId="S::0992427@hr.nl::37f12295-f0b0-4738-9ed9-3feebd45f6b2" providerId="AD" clId="Web-{7B558BE1-2420-D75D-B761-477EA0B51D47}" dt="2021-09-27T08:42:52.659" v="52"/>
      <pc:docMkLst>
        <pc:docMk/>
      </pc:docMkLst>
      <pc:sldChg chg="modSp">
        <pc:chgData name="Jia-jie Yeh (0992427)" userId="S::0992427@hr.nl::37f12295-f0b0-4738-9ed9-3feebd45f6b2" providerId="AD" clId="Web-{7B558BE1-2420-D75D-B761-477EA0B51D47}" dt="2021-09-27T08:42:27.970" v="51" actId="20577"/>
        <pc:sldMkLst>
          <pc:docMk/>
          <pc:sldMk cId="1572672236" sldId="259"/>
        </pc:sldMkLst>
        <pc:spChg chg="mod">
          <ac:chgData name="Jia-jie Yeh (0992427)" userId="S::0992427@hr.nl::37f12295-f0b0-4738-9ed9-3feebd45f6b2" providerId="AD" clId="Web-{7B558BE1-2420-D75D-B761-477EA0B51D47}" dt="2021-09-27T08:42:27.970" v="51" actId="20577"/>
          <ac:spMkLst>
            <pc:docMk/>
            <pc:sldMk cId="1572672236" sldId="259"/>
            <ac:spMk id="5" creationId="{4E321BC0-012B-4AA1-810E-FDA1E8CE9D95}"/>
          </ac:spMkLst>
        </pc:spChg>
      </pc:sldChg>
      <pc:sldChg chg="modSp">
        <pc:chgData name="Jia-jie Yeh (0992427)" userId="S::0992427@hr.nl::37f12295-f0b0-4738-9ed9-3feebd45f6b2" providerId="AD" clId="Web-{7B558BE1-2420-D75D-B761-477EA0B51D47}" dt="2021-09-27T08:37:45.640" v="8" actId="20577"/>
        <pc:sldMkLst>
          <pc:docMk/>
          <pc:sldMk cId="3713632680" sldId="268"/>
        </pc:sldMkLst>
        <pc:spChg chg="mod">
          <ac:chgData name="Jia-jie Yeh (0992427)" userId="S::0992427@hr.nl::37f12295-f0b0-4738-9ed9-3feebd45f6b2" providerId="AD" clId="Web-{7B558BE1-2420-D75D-B761-477EA0B51D47}" dt="2021-09-27T08:37:45.640" v="8" actId="20577"/>
          <ac:spMkLst>
            <pc:docMk/>
            <pc:sldMk cId="3713632680" sldId="268"/>
            <ac:spMk id="3" creationId="{A76F1775-C655-4F79-9EB2-A020B7B4D465}"/>
          </ac:spMkLst>
        </pc:spChg>
      </pc:sldChg>
      <pc:sldChg chg="addSp delSp modSp new">
        <pc:chgData name="Jia-jie Yeh (0992427)" userId="S::0992427@hr.nl::37f12295-f0b0-4738-9ed9-3feebd45f6b2" providerId="AD" clId="Web-{7B558BE1-2420-D75D-B761-477EA0B51D47}" dt="2021-09-27T08:42:52.659" v="52"/>
        <pc:sldMkLst>
          <pc:docMk/>
          <pc:sldMk cId="1888246920" sldId="271"/>
        </pc:sldMkLst>
        <pc:spChg chg="mod">
          <ac:chgData name="Jia-jie Yeh (0992427)" userId="S::0992427@hr.nl::37f12295-f0b0-4738-9ed9-3feebd45f6b2" providerId="AD" clId="Web-{7B558BE1-2420-D75D-B761-477EA0B51D47}" dt="2021-09-27T08:41:34.545" v="10" actId="20577"/>
          <ac:spMkLst>
            <pc:docMk/>
            <pc:sldMk cId="1888246920" sldId="271"/>
            <ac:spMk id="2" creationId="{03AC58DE-98E2-430B-9CA0-DC58B053D708}"/>
          </ac:spMkLst>
        </pc:spChg>
        <pc:spChg chg="del">
          <ac:chgData name="Jia-jie Yeh (0992427)" userId="S::0992427@hr.nl::37f12295-f0b0-4738-9ed9-3feebd45f6b2" providerId="AD" clId="Web-{7B558BE1-2420-D75D-B761-477EA0B51D47}" dt="2021-09-27T08:41:34.811" v="11"/>
          <ac:spMkLst>
            <pc:docMk/>
            <pc:sldMk cId="1888246920" sldId="271"/>
            <ac:spMk id="3" creationId="{C499E69E-CFFF-49CC-928A-8C2FF00E0C59}"/>
          </ac:spMkLst>
        </pc:spChg>
        <pc:spChg chg="add mod">
          <ac:chgData name="Jia-jie Yeh (0992427)" userId="S::0992427@hr.nl::37f12295-f0b0-4738-9ed9-3feebd45f6b2" providerId="AD" clId="Web-{7B558BE1-2420-D75D-B761-477EA0B51D47}" dt="2021-09-27T08:42:52.659" v="52"/>
          <ac:spMkLst>
            <pc:docMk/>
            <pc:sldMk cId="1888246920" sldId="271"/>
            <ac:spMk id="6" creationId="{063C3D39-316F-450B-BD89-C539CA650F2A}"/>
          </ac:spMkLst>
        </pc:spChg>
        <pc:picChg chg="add del mod ord">
          <ac:chgData name="Jia-jie Yeh (0992427)" userId="S::0992427@hr.nl::37f12295-f0b0-4738-9ed9-3feebd45f6b2" providerId="AD" clId="Web-{7B558BE1-2420-D75D-B761-477EA0B51D47}" dt="2021-09-27T08:42:52.659" v="52"/>
          <ac:picMkLst>
            <pc:docMk/>
            <pc:sldMk cId="1888246920" sldId="271"/>
            <ac:picMk id="4" creationId="{84401A47-95A6-490A-B7C6-19734CBCFA4D}"/>
          </ac:picMkLst>
        </pc:picChg>
      </pc:sldChg>
    </pc:docChg>
  </pc:docChgLst>
  <pc:docChgLst>
    <pc:chgData name="Bryan Chung (0990458)" userId="S::0990458@hr.nl::3c7959f8-3610-4158-911d-71fae59af140" providerId="AD" clId="Web-{FABD71F8-0894-9263-74DF-8DA3AE8F61BE}"/>
    <pc:docChg chg="modSld">
      <pc:chgData name="Bryan Chung (0990458)" userId="S::0990458@hr.nl::3c7959f8-3610-4158-911d-71fae59af140" providerId="AD" clId="Web-{FABD71F8-0894-9263-74DF-8DA3AE8F61BE}" dt="2021-09-24T09:30:55.260" v="0"/>
      <pc:docMkLst>
        <pc:docMk/>
      </pc:docMkLst>
      <pc:sldChg chg="delSp">
        <pc:chgData name="Bryan Chung (0990458)" userId="S::0990458@hr.nl::3c7959f8-3610-4158-911d-71fae59af140" providerId="AD" clId="Web-{FABD71F8-0894-9263-74DF-8DA3AE8F61BE}" dt="2021-09-24T09:30:55.260" v="0"/>
        <pc:sldMkLst>
          <pc:docMk/>
          <pc:sldMk cId="2678765146" sldId="266"/>
        </pc:sldMkLst>
        <pc:graphicFrameChg chg="del">
          <ac:chgData name="Bryan Chung (0990458)" userId="S::0990458@hr.nl::3c7959f8-3610-4158-911d-71fae59af140" providerId="AD" clId="Web-{FABD71F8-0894-9263-74DF-8DA3AE8F61BE}" dt="2021-09-24T09:30:55.260" v="0"/>
          <ac:graphicFrameMkLst>
            <pc:docMk/>
            <pc:sldMk cId="2678765146" sldId="266"/>
            <ac:graphicFrameMk id="11" creationId="{B9219DC5-E87E-4BBB-A8A1-212057FE2A33}"/>
          </ac:graphicFrameMkLst>
        </pc:graphicFrameChg>
      </pc:sldChg>
    </pc:docChg>
  </pc:docChgLst>
  <pc:docChgLst>
    <pc:chgData name="Mick Vermeulen (0909880)" userId="S::0909880@hr.nl::71b15894-7ef2-4a11-8a3c-336da915f15a" providerId="AD" clId="Web-{FAB2E327-BB1D-0971-71E4-770BE421878E}"/>
    <pc:docChg chg="addSld modSld sldOrd">
      <pc:chgData name="Mick Vermeulen (0909880)" userId="S::0909880@hr.nl::71b15894-7ef2-4a11-8a3c-336da915f15a" providerId="AD" clId="Web-{FAB2E327-BB1D-0971-71E4-770BE421878E}" dt="2021-09-26T19:44:04.361" v="500" actId="20577"/>
      <pc:docMkLst>
        <pc:docMk/>
      </pc:docMkLst>
      <pc:sldChg chg="modSp">
        <pc:chgData name="Mick Vermeulen (0909880)" userId="S::0909880@hr.nl::71b15894-7ef2-4a11-8a3c-336da915f15a" providerId="AD" clId="Web-{FAB2E327-BB1D-0971-71E4-770BE421878E}" dt="2021-09-26T19:24:42.077" v="227" actId="20577"/>
        <pc:sldMkLst>
          <pc:docMk/>
          <pc:sldMk cId="3425943548" sldId="257"/>
        </pc:sldMkLst>
        <pc:spChg chg="mod">
          <ac:chgData name="Mick Vermeulen (0909880)" userId="S::0909880@hr.nl::71b15894-7ef2-4a11-8a3c-336da915f15a" providerId="AD" clId="Web-{FAB2E327-BB1D-0971-71E4-770BE421878E}" dt="2021-09-26T19:24:42.077" v="227" actId="20577"/>
          <ac:spMkLst>
            <pc:docMk/>
            <pc:sldMk cId="3425943548" sldId="257"/>
            <ac:spMk id="3" creationId="{E4BD6B25-E81A-4CAF-A817-E6CE1EF55CE6}"/>
          </ac:spMkLst>
        </pc:spChg>
      </pc:sldChg>
      <pc:sldChg chg="addSp delSp modSp">
        <pc:chgData name="Mick Vermeulen (0909880)" userId="S::0909880@hr.nl::71b15894-7ef2-4a11-8a3c-336da915f15a" providerId="AD" clId="Web-{FAB2E327-BB1D-0971-71E4-770BE421878E}" dt="2021-09-26T19:26:04.751" v="234" actId="14100"/>
        <pc:sldMkLst>
          <pc:docMk/>
          <pc:sldMk cId="2205427078" sldId="258"/>
        </pc:sldMkLst>
        <pc:spChg chg="add del mod">
          <ac:chgData name="Mick Vermeulen (0909880)" userId="S::0909880@hr.nl::71b15894-7ef2-4a11-8a3c-336da915f15a" providerId="AD" clId="Web-{FAB2E327-BB1D-0971-71E4-770BE421878E}" dt="2021-09-26T19:25:57.267" v="231"/>
          <ac:spMkLst>
            <pc:docMk/>
            <pc:sldMk cId="2205427078" sldId="258"/>
            <ac:spMk id="5" creationId="{33E8F045-9FA2-40A0-A225-55705D604A12}"/>
          </ac:spMkLst>
        </pc:spChg>
        <pc:picChg chg="del">
          <ac:chgData name="Mick Vermeulen (0909880)" userId="S::0909880@hr.nl::71b15894-7ef2-4a11-8a3c-336da915f15a" providerId="AD" clId="Web-{FAB2E327-BB1D-0971-71E4-770BE421878E}" dt="2021-09-26T19:24:48.359" v="228"/>
          <ac:picMkLst>
            <pc:docMk/>
            <pc:sldMk cId="2205427078" sldId="258"/>
            <ac:picMk id="3" creationId="{9DC9AB3D-42EC-4914-B8F0-9B187FE966ED}"/>
          </ac:picMkLst>
        </pc:picChg>
        <pc:picChg chg="add mod ord">
          <ac:chgData name="Mick Vermeulen (0909880)" userId="S::0909880@hr.nl::71b15894-7ef2-4a11-8a3c-336da915f15a" providerId="AD" clId="Web-{FAB2E327-BB1D-0971-71E4-770BE421878E}" dt="2021-09-26T19:26:04.751" v="234" actId="14100"/>
          <ac:picMkLst>
            <pc:docMk/>
            <pc:sldMk cId="2205427078" sldId="258"/>
            <ac:picMk id="6" creationId="{7AB51E07-C34D-497C-AF86-C988F8279863}"/>
          </ac:picMkLst>
        </pc:picChg>
      </pc:sldChg>
      <pc:sldChg chg="modSp">
        <pc:chgData name="Mick Vermeulen (0909880)" userId="S::0909880@hr.nl::71b15894-7ef2-4a11-8a3c-336da915f15a" providerId="AD" clId="Web-{FAB2E327-BB1D-0971-71E4-770BE421878E}" dt="2021-09-26T19:30:56.290" v="257" actId="20577"/>
        <pc:sldMkLst>
          <pc:docMk/>
          <pc:sldMk cId="1572672236" sldId="259"/>
        </pc:sldMkLst>
        <pc:spChg chg="mod">
          <ac:chgData name="Mick Vermeulen (0909880)" userId="S::0909880@hr.nl::71b15894-7ef2-4a11-8a3c-336da915f15a" providerId="AD" clId="Web-{FAB2E327-BB1D-0971-71E4-770BE421878E}" dt="2021-09-26T19:30:56.290" v="257" actId="20577"/>
          <ac:spMkLst>
            <pc:docMk/>
            <pc:sldMk cId="1572672236" sldId="259"/>
            <ac:spMk id="5" creationId="{4E321BC0-012B-4AA1-810E-FDA1E8CE9D95}"/>
          </ac:spMkLst>
        </pc:spChg>
      </pc:sldChg>
      <pc:sldChg chg="modSp">
        <pc:chgData name="Mick Vermeulen (0909880)" userId="S::0909880@hr.nl::71b15894-7ef2-4a11-8a3c-336da915f15a" providerId="AD" clId="Web-{FAB2E327-BB1D-0971-71E4-770BE421878E}" dt="2021-09-26T19:24:11.998" v="217" actId="20577"/>
        <pc:sldMkLst>
          <pc:docMk/>
          <pc:sldMk cId="3500396894" sldId="260"/>
        </pc:sldMkLst>
        <pc:spChg chg="mod">
          <ac:chgData name="Mick Vermeulen (0909880)" userId="S::0909880@hr.nl::71b15894-7ef2-4a11-8a3c-336da915f15a" providerId="AD" clId="Web-{FAB2E327-BB1D-0971-71E4-770BE421878E}" dt="2021-09-26T19:24:11.998" v="217" actId="20577"/>
          <ac:spMkLst>
            <pc:docMk/>
            <pc:sldMk cId="3500396894" sldId="260"/>
            <ac:spMk id="3" creationId="{40FBF442-4C4C-45B1-B2BC-B8DE9FBDA554}"/>
          </ac:spMkLst>
        </pc:spChg>
      </pc:sldChg>
      <pc:sldChg chg="modSp">
        <pc:chgData name="Mick Vermeulen (0909880)" userId="S::0909880@hr.nl::71b15894-7ef2-4a11-8a3c-336da915f15a" providerId="AD" clId="Web-{FAB2E327-BB1D-0971-71E4-770BE421878E}" dt="2021-09-26T19:44:04.361" v="500" actId="20577"/>
        <pc:sldMkLst>
          <pc:docMk/>
          <pc:sldMk cId="2216470546" sldId="262"/>
        </pc:sldMkLst>
        <pc:spChg chg="mod">
          <ac:chgData name="Mick Vermeulen (0909880)" userId="S::0909880@hr.nl::71b15894-7ef2-4a11-8a3c-336da915f15a" providerId="AD" clId="Web-{FAB2E327-BB1D-0971-71E4-770BE421878E}" dt="2021-09-26T19:44:04.361" v="500" actId="20577"/>
          <ac:spMkLst>
            <pc:docMk/>
            <pc:sldMk cId="2216470546" sldId="262"/>
            <ac:spMk id="3" creationId="{C77CAF36-2796-4906-A192-428A3E9F2FEC}"/>
          </ac:spMkLst>
        </pc:spChg>
      </pc:sldChg>
      <pc:sldChg chg="modSp">
        <pc:chgData name="Mick Vermeulen (0909880)" userId="S::0909880@hr.nl::71b15894-7ef2-4a11-8a3c-336da915f15a" providerId="AD" clId="Web-{FAB2E327-BB1D-0971-71E4-770BE421878E}" dt="2021-09-26T19:21:35.525" v="174" actId="20577"/>
        <pc:sldMkLst>
          <pc:docMk/>
          <pc:sldMk cId="2092646703" sldId="263"/>
        </pc:sldMkLst>
        <pc:spChg chg="mod">
          <ac:chgData name="Mick Vermeulen (0909880)" userId="S::0909880@hr.nl::71b15894-7ef2-4a11-8a3c-336da915f15a" providerId="AD" clId="Web-{FAB2E327-BB1D-0971-71E4-770BE421878E}" dt="2021-09-26T19:21:35.525" v="174" actId="20577"/>
          <ac:spMkLst>
            <pc:docMk/>
            <pc:sldMk cId="2092646703" sldId="263"/>
            <ac:spMk id="116" creationId="{16AF77B4-6757-466E-B0D5-FDF779B59924}"/>
          </ac:spMkLst>
        </pc:spChg>
      </pc:sldChg>
      <pc:sldChg chg="modSp new ord">
        <pc:chgData name="Mick Vermeulen (0909880)" userId="S::0909880@hr.nl::71b15894-7ef2-4a11-8a3c-336da915f15a" providerId="AD" clId="Web-{FAB2E327-BB1D-0971-71E4-770BE421878E}" dt="2021-09-26T19:36:23.564" v="353" actId="20577"/>
        <pc:sldMkLst>
          <pc:docMk/>
          <pc:sldMk cId="1441763114" sldId="270"/>
        </pc:sldMkLst>
        <pc:spChg chg="mod">
          <ac:chgData name="Mick Vermeulen (0909880)" userId="S::0909880@hr.nl::71b15894-7ef2-4a11-8a3c-336da915f15a" providerId="AD" clId="Web-{FAB2E327-BB1D-0971-71E4-770BE421878E}" dt="2021-09-26T19:32:04.761" v="268" actId="20577"/>
          <ac:spMkLst>
            <pc:docMk/>
            <pc:sldMk cId="1441763114" sldId="270"/>
            <ac:spMk id="2" creationId="{F1159BC2-8C88-4012-BDFC-80ED35A21C7B}"/>
          </ac:spMkLst>
        </pc:spChg>
        <pc:spChg chg="mod">
          <ac:chgData name="Mick Vermeulen (0909880)" userId="S::0909880@hr.nl::71b15894-7ef2-4a11-8a3c-336da915f15a" providerId="AD" clId="Web-{FAB2E327-BB1D-0971-71E4-770BE421878E}" dt="2021-09-26T19:36:23.564" v="353" actId="20577"/>
          <ac:spMkLst>
            <pc:docMk/>
            <pc:sldMk cId="1441763114" sldId="270"/>
            <ac:spMk id="3" creationId="{2C149A88-7C37-4C10-BCEE-BCAC9908D7BA}"/>
          </ac:spMkLst>
        </pc:spChg>
      </pc:sldChg>
    </pc:docChg>
  </pc:docChgLst>
  <pc:docChgLst>
    <pc:chgData name="Timo de Haan" userId="297ac3bd-fb39-4bdf-8ebb-eb528a6bf53a" providerId="ADAL" clId="{3BA47EFD-7A31-4CDB-BC59-3791EF5C43E9}"/>
    <pc:docChg chg="modSld">
      <pc:chgData name="Timo de Haan" userId="297ac3bd-fb39-4bdf-8ebb-eb528a6bf53a" providerId="ADAL" clId="{3BA47EFD-7A31-4CDB-BC59-3791EF5C43E9}" dt="2021-09-24T09:17:17.033" v="5" actId="20577"/>
      <pc:docMkLst>
        <pc:docMk/>
      </pc:docMkLst>
      <pc:sldChg chg="modSp mod">
        <pc:chgData name="Timo de Haan" userId="297ac3bd-fb39-4bdf-8ebb-eb528a6bf53a" providerId="ADAL" clId="{3BA47EFD-7A31-4CDB-BC59-3791EF5C43E9}" dt="2021-09-24T09:17:17.033" v="5" actId="20577"/>
        <pc:sldMkLst>
          <pc:docMk/>
          <pc:sldMk cId="471381709" sldId="256"/>
        </pc:sldMkLst>
        <pc:spChg chg="mod">
          <ac:chgData name="Timo de Haan" userId="297ac3bd-fb39-4bdf-8ebb-eb528a6bf53a" providerId="ADAL" clId="{3BA47EFD-7A31-4CDB-BC59-3791EF5C43E9}" dt="2021-09-24T09:17:06.664" v="1" actId="20577"/>
          <ac:spMkLst>
            <pc:docMk/>
            <pc:sldMk cId="471381709" sldId="256"/>
            <ac:spMk id="2" creationId="{DBD597F7-FEFC-41BF-B7CD-D56774C14410}"/>
          </ac:spMkLst>
        </pc:spChg>
        <pc:spChg chg="mod">
          <ac:chgData name="Timo de Haan" userId="297ac3bd-fb39-4bdf-8ebb-eb528a6bf53a" providerId="ADAL" clId="{3BA47EFD-7A31-4CDB-BC59-3791EF5C43E9}" dt="2021-09-24T09:17:17.033" v="5" actId="20577"/>
          <ac:spMkLst>
            <pc:docMk/>
            <pc:sldMk cId="471381709" sldId="256"/>
            <ac:spMk id="3" creationId="{BA515D1A-6B2B-4C37-87E4-FB9207C5BF53}"/>
          </ac:spMkLst>
        </pc:spChg>
      </pc:sldChg>
    </pc:docChg>
  </pc:docChgLst>
  <pc:docChgLst>
    <pc:chgData name="Jia-jie Yeh (0992427)" userId="S::0992427@hr.nl::37f12295-f0b0-4738-9ed9-3feebd45f6b2" providerId="AD" clId="Web-{71EF7439-4AE8-37B5-24E0-FDE74D1F7B3B}"/>
    <pc:docChg chg="modSld">
      <pc:chgData name="Jia-jie Yeh (0992427)" userId="S::0992427@hr.nl::37f12295-f0b0-4738-9ed9-3feebd45f6b2" providerId="AD" clId="Web-{71EF7439-4AE8-37B5-24E0-FDE74D1F7B3B}" dt="2021-09-26T22:31:11.121" v="17" actId="1076"/>
      <pc:docMkLst>
        <pc:docMk/>
      </pc:docMkLst>
      <pc:sldChg chg="addSp delSp modSp">
        <pc:chgData name="Jia-jie Yeh (0992427)" userId="S::0992427@hr.nl::37f12295-f0b0-4738-9ed9-3feebd45f6b2" providerId="AD" clId="Web-{71EF7439-4AE8-37B5-24E0-FDE74D1F7B3B}" dt="2021-09-26T22:31:11.121" v="17" actId="1076"/>
        <pc:sldMkLst>
          <pc:docMk/>
          <pc:sldMk cId="3713632680" sldId="268"/>
        </pc:sldMkLst>
        <pc:spChg chg="add mod">
          <ac:chgData name="Jia-jie Yeh (0992427)" userId="S::0992427@hr.nl::37f12295-f0b0-4738-9ed9-3feebd45f6b2" providerId="AD" clId="Web-{71EF7439-4AE8-37B5-24E0-FDE74D1F7B3B}" dt="2021-09-26T22:27:46.015" v="11" actId="20577"/>
          <ac:spMkLst>
            <pc:docMk/>
            <pc:sldMk cId="3713632680" sldId="268"/>
            <ac:spMk id="3" creationId="{A76F1775-C655-4F79-9EB2-A020B7B4D465}"/>
          </ac:spMkLst>
        </pc:spChg>
        <pc:spChg chg="add del">
          <ac:chgData name="Jia-jie Yeh (0992427)" userId="S::0992427@hr.nl::37f12295-f0b0-4738-9ed9-3feebd45f6b2" providerId="AD" clId="Web-{71EF7439-4AE8-37B5-24E0-FDE74D1F7B3B}" dt="2021-09-26T22:27:20.482" v="2"/>
          <ac:spMkLst>
            <pc:docMk/>
            <pc:sldMk cId="3713632680" sldId="268"/>
            <ac:spMk id="5" creationId="{74637209-FA1C-47F5-989C-55346C76C0C6}"/>
          </ac:spMkLst>
        </pc:spChg>
        <pc:spChg chg="add del mod">
          <ac:chgData name="Jia-jie Yeh (0992427)" userId="S::0992427@hr.nl::37f12295-f0b0-4738-9ed9-3feebd45f6b2" providerId="AD" clId="Web-{71EF7439-4AE8-37B5-24E0-FDE74D1F7B3B}" dt="2021-09-26T22:30:55.511" v="13"/>
          <ac:spMkLst>
            <pc:docMk/>
            <pc:sldMk cId="3713632680" sldId="268"/>
            <ac:spMk id="7" creationId="{907B60CA-377A-4B4F-A730-EC2C3573A477}"/>
          </ac:spMkLst>
        </pc:spChg>
        <pc:picChg chg="del">
          <ac:chgData name="Jia-jie Yeh (0992427)" userId="S::0992427@hr.nl::37f12295-f0b0-4738-9ed9-3feebd45f6b2" providerId="AD" clId="Web-{71EF7439-4AE8-37B5-24E0-FDE74D1F7B3B}" dt="2021-09-26T22:30:53.386" v="12"/>
          <ac:picMkLst>
            <pc:docMk/>
            <pc:sldMk cId="3713632680" sldId="268"/>
            <ac:picMk id="4" creationId="{839DDE25-CEC1-46E5-AF5A-8BEE473530A6}"/>
          </ac:picMkLst>
        </pc:picChg>
        <pc:picChg chg="add mod ord">
          <ac:chgData name="Jia-jie Yeh (0992427)" userId="S::0992427@hr.nl::37f12295-f0b0-4738-9ed9-3feebd45f6b2" providerId="AD" clId="Web-{71EF7439-4AE8-37B5-24E0-FDE74D1F7B3B}" dt="2021-09-26T22:31:11.121" v="17" actId="1076"/>
          <ac:picMkLst>
            <pc:docMk/>
            <pc:sldMk cId="3713632680" sldId="268"/>
            <ac:picMk id="8" creationId="{A52A7ADF-A526-4D1E-B803-97A2628B3563}"/>
          </ac:picMkLst>
        </pc:picChg>
      </pc:sldChg>
    </pc:docChg>
  </pc:docChgLst>
  <pc:docChgLst>
    <pc:chgData name="Timo" userId="297ac3bd-fb39-4bdf-8ebb-eb528a6bf53a" providerId="ADAL" clId="{3F854626-9090-4516-9967-CD053DB2C585}"/>
    <pc:docChg chg="modSld sldOrd">
      <pc:chgData name="Timo" userId="297ac3bd-fb39-4bdf-8ebb-eb528a6bf53a" providerId="ADAL" clId="{3F854626-9090-4516-9967-CD053DB2C585}" dt="2021-10-11T07:38:25.790" v="1"/>
      <pc:docMkLst>
        <pc:docMk/>
      </pc:docMkLst>
      <pc:sldChg chg="ord">
        <pc:chgData name="Timo" userId="297ac3bd-fb39-4bdf-8ebb-eb528a6bf53a" providerId="ADAL" clId="{3F854626-9090-4516-9967-CD053DB2C585}" dt="2021-10-11T07:38:25.790" v="1"/>
        <pc:sldMkLst>
          <pc:docMk/>
          <pc:sldMk cId="1715602203" sldId="269"/>
        </pc:sldMkLst>
      </pc:sldChg>
    </pc:docChg>
  </pc:docChgLst>
  <pc:docChgLst>
    <pc:chgData name="Bryan Chung (0990458)" userId="S::0990458@hr.nl::3c7959f8-3610-4158-911d-71fae59af140" providerId="AD" clId="Web-{4A0C1F15-6D24-24AD-F1CA-EBD018DBF14C}"/>
    <pc:docChg chg="modSld">
      <pc:chgData name="Bryan Chung (0990458)" userId="S::0990458@hr.nl::3c7959f8-3610-4158-911d-71fae59af140" providerId="AD" clId="Web-{4A0C1F15-6D24-24AD-F1CA-EBD018DBF14C}" dt="2021-09-27T09:19:43.683" v="36"/>
      <pc:docMkLst>
        <pc:docMk/>
      </pc:docMkLst>
      <pc:sldChg chg="modSp">
        <pc:chgData name="Bryan Chung (0990458)" userId="S::0990458@hr.nl::3c7959f8-3610-4158-911d-71fae59af140" providerId="AD" clId="Web-{4A0C1F15-6D24-24AD-F1CA-EBD018DBF14C}" dt="2021-09-27T09:19:43.683" v="36"/>
        <pc:sldMkLst>
          <pc:docMk/>
          <pc:sldMk cId="1715602203" sldId="269"/>
        </pc:sldMkLst>
        <pc:spChg chg="mod">
          <ac:chgData name="Bryan Chung (0990458)" userId="S::0990458@hr.nl::3c7959f8-3610-4158-911d-71fae59af140" providerId="AD" clId="Web-{4A0C1F15-6D24-24AD-F1CA-EBD018DBF14C}" dt="2021-09-27T08:49:09.546" v="32" actId="1076"/>
          <ac:spMkLst>
            <pc:docMk/>
            <pc:sldMk cId="1715602203" sldId="269"/>
            <ac:spMk id="10" creationId="{A8B2C6EF-FE26-4F51-B8C4-ACBFA43615C6}"/>
          </ac:spMkLst>
        </pc:spChg>
        <pc:graphicFrameChg chg="mod modGraphic">
          <ac:chgData name="Bryan Chung (0990458)" userId="S::0990458@hr.nl::3c7959f8-3610-4158-911d-71fae59af140" providerId="AD" clId="Web-{4A0C1F15-6D24-24AD-F1CA-EBD018DBF14C}" dt="2021-09-27T09:19:43.683" v="36"/>
          <ac:graphicFrameMkLst>
            <pc:docMk/>
            <pc:sldMk cId="1715602203" sldId="269"/>
            <ac:graphicFrameMk id="8" creationId="{58F2BF63-4318-4DD4-BC12-844FBC4BEEEA}"/>
          </ac:graphicFrameMkLst>
        </pc:graphicFrameChg>
      </pc:sldChg>
    </pc:docChg>
  </pc:docChgLst>
  <pc:docChgLst>
    <pc:chgData name="Mick Vermeulen (0909880)" userId="S::0909880@hr.nl::71b15894-7ef2-4a11-8a3c-336da915f15a" providerId="AD" clId="Web-{55669C8B-E432-ADE6-9ED0-FCF54ED1727D}"/>
    <pc:docChg chg="delSld">
      <pc:chgData name="Mick Vermeulen (0909880)" userId="S::0909880@hr.nl::71b15894-7ef2-4a11-8a3c-336da915f15a" providerId="AD" clId="Web-{55669C8B-E432-ADE6-9ED0-FCF54ED1727D}" dt="2021-09-26T19:55:51.522" v="0"/>
      <pc:docMkLst>
        <pc:docMk/>
      </pc:docMkLst>
      <pc:sldChg chg="del">
        <pc:chgData name="Mick Vermeulen (0909880)" userId="S::0909880@hr.nl::71b15894-7ef2-4a11-8a3c-336da915f15a" providerId="AD" clId="Web-{55669C8B-E432-ADE6-9ED0-FCF54ED1727D}" dt="2021-09-26T19:55:51.522" v="0"/>
        <pc:sldMkLst>
          <pc:docMk/>
          <pc:sldMk cId="3425943548" sldId="257"/>
        </pc:sldMkLst>
      </pc:sldChg>
    </pc:docChg>
  </pc:docChgLst>
  <pc:docChgLst>
    <pc:chgData name="Bryan Chung (0990458)" userId="S::0990458@hr.nl::3c7959f8-3610-4158-911d-71fae59af140" providerId="AD" clId="Web-{8EE1903A-2F53-B225-617F-DBB4221E7028}"/>
    <pc:docChg chg="modSld">
      <pc:chgData name="Bryan Chung (0990458)" userId="S::0990458@hr.nl::3c7959f8-3610-4158-911d-71fae59af140" providerId="AD" clId="Web-{8EE1903A-2F53-B225-617F-DBB4221E7028}" dt="2021-09-27T10:05:28.469" v="2" actId="20577"/>
      <pc:docMkLst>
        <pc:docMk/>
      </pc:docMkLst>
      <pc:sldChg chg="modSp">
        <pc:chgData name="Bryan Chung (0990458)" userId="S::0990458@hr.nl::3c7959f8-3610-4158-911d-71fae59af140" providerId="AD" clId="Web-{8EE1903A-2F53-B225-617F-DBB4221E7028}" dt="2021-09-27T10:05:28.469" v="2" actId="20577"/>
        <pc:sldMkLst>
          <pc:docMk/>
          <pc:sldMk cId="1715602203" sldId="269"/>
        </pc:sldMkLst>
        <pc:spChg chg="mod">
          <ac:chgData name="Bryan Chung (0990458)" userId="S::0990458@hr.nl::3c7959f8-3610-4158-911d-71fae59af140" providerId="AD" clId="Web-{8EE1903A-2F53-B225-617F-DBB4221E7028}" dt="2021-09-27T10:05:28.469" v="2" actId="20577"/>
          <ac:spMkLst>
            <pc:docMk/>
            <pc:sldMk cId="1715602203" sldId="269"/>
            <ac:spMk id="10" creationId="{A8B2C6EF-FE26-4F51-B8C4-ACBFA43615C6}"/>
          </ac:spMkLst>
        </pc:spChg>
      </pc:sldChg>
    </pc:docChg>
  </pc:docChgLst>
  <pc:docChgLst>
    <pc:chgData name="Timo de Haan" userId="297ac3bd-fb39-4bdf-8ebb-eb528a6bf53a" providerId="ADAL" clId="{3F854626-9090-4516-9967-CD053DB2C585}"/>
    <pc:docChg chg="undo custSel modSld">
      <pc:chgData name="Timo de Haan" userId="297ac3bd-fb39-4bdf-8ebb-eb528a6bf53a" providerId="ADAL" clId="{3F854626-9090-4516-9967-CD053DB2C585}" dt="2021-09-27T08:52:12.221" v="346" actId="20577"/>
      <pc:docMkLst>
        <pc:docMk/>
      </pc:docMkLst>
      <pc:sldChg chg="mod modShow">
        <pc:chgData name="Timo de Haan" userId="297ac3bd-fb39-4bdf-8ebb-eb528a6bf53a" providerId="ADAL" clId="{3F854626-9090-4516-9967-CD053DB2C585}" dt="2021-09-27T08:34:20.618" v="266" actId="729"/>
        <pc:sldMkLst>
          <pc:docMk/>
          <pc:sldMk cId="2205427078" sldId="258"/>
        </pc:sldMkLst>
      </pc:sldChg>
      <pc:sldChg chg="modSp mod">
        <pc:chgData name="Timo de Haan" userId="297ac3bd-fb39-4bdf-8ebb-eb528a6bf53a" providerId="ADAL" clId="{3F854626-9090-4516-9967-CD053DB2C585}" dt="2021-09-27T08:45:14.430" v="279" actId="6549"/>
        <pc:sldMkLst>
          <pc:docMk/>
          <pc:sldMk cId="1572672236" sldId="259"/>
        </pc:sldMkLst>
        <pc:spChg chg="mod">
          <ac:chgData name="Timo de Haan" userId="297ac3bd-fb39-4bdf-8ebb-eb528a6bf53a" providerId="ADAL" clId="{3F854626-9090-4516-9967-CD053DB2C585}" dt="2021-09-27T08:45:14.430" v="279" actId="6549"/>
          <ac:spMkLst>
            <pc:docMk/>
            <pc:sldMk cId="1572672236" sldId="259"/>
            <ac:spMk id="5" creationId="{4E321BC0-012B-4AA1-810E-FDA1E8CE9D95}"/>
          </ac:spMkLst>
        </pc:spChg>
      </pc:sldChg>
      <pc:sldChg chg="modSp mod">
        <pc:chgData name="Timo de Haan" userId="297ac3bd-fb39-4bdf-8ebb-eb528a6bf53a" providerId="ADAL" clId="{3F854626-9090-4516-9967-CD053DB2C585}" dt="2021-09-27T07:40:29.346" v="259" actId="20577"/>
        <pc:sldMkLst>
          <pc:docMk/>
          <pc:sldMk cId="2216470546" sldId="262"/>
        </pc:sldMkLst>
        <pc:spChg chg="mod">
          <ac:chgData name="Timo de Haan" userId="297ac3bd-fb39-4bdf-8ebb-eb528a6bf53a" providerId="ADAL" clId="{3F854626-9090-4516-9967-CD053DB2C585}" dt="2021-09-27T07:40:29.346" v="259" actId="20577"/>
          <ac:spMkLst>
            <pc:docMk/>
            <pc:sldMk cId="2216470546" sldId="262"/>
            <ac:spMk id="3" creationId="{C77CAF36-2796-4906-A192-428A3E9F2FEC}"/>
          </ac:spMkLst>
        </pc:spChg>
      </pc:sldChg>
      <pc:sldChg chg="modSp">
        <pc:chgData name="Timo de Haan" userId="297ac3bd-fb39-4bdf-8ebb-eb528a6bf53a" providerId="ADAL" clId="{3F854626-9090-4516-9967-CD053DB2C585}" dt="2021-09-27T08:30:07.915" v="265" actId="12"/>
        <pc:sldMkLst>
          <pc:docMk/>
          <pc:sldMk cId="3803025295" sldId="265"/>
        </pc:sldMkLst>
        <pc:graphicFrameChg chg="mod">
          <ac:chgData name="Timo de Haan" userId="297ac3bd-fb39-4bdf-8ebb-eb528a6bf53a" providerId="ADAL" clId="{3F854626-9090-4516-9967-CD053DB2C585}" dt="2021-09-27T08:30:07.915" v="265" actId="12"/>
          <ac:graphicFrameMkLst>
            <pc:docMk/>
            <pc:sldMk cId="3803025295" sldId="265"/>
            <ac:graphicFrameMk id="11" creationId="{B9219DC5-E87E-4BBB-A8A1-212057FE2A33}"/>
          </ac:graphicFrameMkLst>
        </pc:graphicFrameChg>
      </pc:sldChg>
      <pc:sldChg chg="mod modShow">
        <pc:chgData name="Timo de Haan" userId="297ac3bd-fb39-4bdf-8ebb-eb528a6bf53a" providerId="ADAL" clId="{3F854626-9090-4516-9967-CD053DB2C585}" dt="2021-09-27T08:48:49.059" v="294" actId="729"/>
        <pc:sldMkLst>
          <pc:docMk/>
          <pc:sldMk cId="2678765146" sldId="266"/>
        </pc:sldMkLst>
      </pc:sldChg>
      <pc:sldChg chg="modSp">
        <pc:chgData name="Timo de Haan" userId="297ac3bd-fb39-4bdf-8ebb-eb528a6bf53a" providerId="ADAL" clId="{3F854626-9090-4516-9967-CD053DB2C585}" dt="2021-09-27T08:50:51.123" v="296" actId="12"/>
        <pc:sldMkLst>
          <pc:docMk/>
          <pc:sldMk cId="4129639931" sldId="267"/>
        </pc:sldMkLst>
        <pc:graphicFrameChg chg="mod">
          <ac:chgData name="Timo de Haan" userId="297ac3bd-fb39-4bdf-8ebb-eb528a6bf53a" providerId="ADAL" clId="{3F854626-9090-4516-9967-CD053DB2C585}" dt="2021-09-27T08:50:51.123" v="296" actId="12"/>
          <ac:graphicFrameMkLst>
            <pc:docMk/>
            <pc:sldMk cId="4129639931" sldId="267"/>
            <ac:graphicFrameMk id="11" creationId="{B9219DC5-E87E-4BBB-A8A1-212057FE2A33}"/>
          </ac:graphicFrameMkLst>
        </pc:graphicFrameChg>
      </pc:sldChg>
      <pc:sldChg chg="modSp mod">
        <pc:chgData name="Timo de Haan" userId="297ac3bd-fb39-4bdf-8ebb-eb528a6bf53a" providerId="ADAL" clId="{3F854626-9090-4516-9967-CD053DB2C585}" dt="2021-09-27T08:47:21.210" v="293"/>
        <pc:sldMkLst>
          <pc:docMk/>
          <pc:sldMk cId="1715602203" sldId="269"/>
        </pc:sldMkLst>
        <pc:spChg chg="mod">
          <ac:chgData name="Timo de Haan" userId="297ac3bd-fb39-4bdf-8ebb-eb528a6bf53a" providerId="ADAL" clId="{3F854626-9090-4516-9967-CD053DB2C585}" dt="2021-09-27T08:47:21.210" v="293"/>
          <ac:spMkLst>
            <pc:docMk/>
            <pc:sldMk cId="1715602203" sldId="269"/>
            <ac:spMk id="2" creationId="{C6AB27C1-57F3-4B12-95EB-C1E2E0B6F493}"/>
          </ac:spMkLst>
        </pc:spChg>
      </pc:sldChg>
      <pc:sldChg chg="modSp mod">
        <pc:chgData name="Timo de Haan" userId="297ac3bd-fb39-4bdf-8ebb-eb528a6bf53a" providerId="ADAL" clId="{3F854626-9090-4516-9967-CD053DB2C585}" dt="2021-09-27T08:52:12.221" v="346" actId="20577"/>
        <pc:sldMkLst>
          <pc:docMk/>
          <pc:sldMk cId="1441763114" sldId="270"/>
        </pc:sldMkLst>
        <pc:spChg chg="mod">
          <ac:chgData name="Timo de Haan" userId="297ac3bd-fb39-4bdf-8ebb-eb528a6bf53a" providerId="ADAL" clId="{3F854626-9090-4516-9967-CD053DB2C585}" dt="2021-09-27T08:52:12.221" v="346" actId="20577"/>
          <ac:spMkLst>
            <pc:docMk/>
            <pc:sldMk cId="1441763114" sldId="270"/>
            <ac:spMk id="3" creationId="{2C149A88-7C37-4C10-BCEE-BCAC9908D7BA}"/>
          </ac:spMkLst>
        </pc:spChg>
      </pc:sldChg>
      <pc:sldChg chg="addSp delSp modSp mod setBg">
        <pc:chgData name="Timo de Haan" userId="297ac3bd-fb39-4bdf-8ebb-eb528a6bf53a" providerId="ADAL" clId="{3F854626-9090-4516-9967-CD053DB2C585}" dt="2021-09-27T08:46:10.419" v="292" actId="1076"/>
        <pc:sldMkLst>
          <pc:docMk/>
          <pc:sldMk cId="1888246920" sldId="271"/>
        </pc:sldMkLst>
        <pc:spChg chg="mod ord">
          <ac:chgData name="Timo de Haan" userId="297ac3bd-fb39-4bdf-8ebb-eb528a6bf53a" providerId="ADAL" clId="{3F854626-9090-4516-9967-CD053DB2C585}" dt="2021-09-27T08:46:10.419" v="292" actId="1076"/>
          <ac:spMkLst>
            <pc:docMk/>
            <pc:sldMk cId="1888246920" sldId="271"/>
            <ac:spMk id="2" creationId="{03AC58DE-98E2-430B-9CA0-DC58B053D708}"/>
          </ac:spMkLst>
        </pc:spChg>
        <pc:spChg chg="del">
          <ac:chgData name="Timo de Haan" userId="297ac3bd-fb39-4bdf-8ebb-eb528a6bf53a" providerId="ADAL" clId="{3F854626-9090-4516-9967-CD053DB2C585}" dt="2021-09-27T08:44:02.201" v="267" actId="22"/>
          <ac:spMkLst>
            <pc:docMk/>
            <pc:sldMk cId="1888246920" sldId="271"/>
            <ac:spMk id="6" creationId="{063C3D39-316F-450B-BD89-C539CA650F2A}"/>
          </ac:spMkLst>
        </pc:spChg>
        <pc:spChg chg="add del mod">
          <ac:chgData name="Timo de Haan" userId="297ac3bd-fb39-4bdf-8ebb-eb528a6bf53a" providerId="ADAL" clId="{3F854626-9090-4516-9967-CD053DB2C585}" dt="2021-09-27T08:45:54.211" v="288" actId="26606"/>
          <ac:spMkLst>
            <pc:docMk/>
            <pc:sldMk cId="1888246920" sldId="271"/>
            <ac:spMk id="8" creationId="{155C680A-3B09-4EEB-A167-AFEBD109E7C8}"/>
          </ac:spMkLst>
        </pc:spChg>
        <pc:spChg chg="add del">
          <ac:chgData name="Timo de Haan" userId="297ac3bd-fb39-4bdf-8ebb-eb528a6bf53a" providerId="ADAL" clId="{3F854626-9090-4516-9967-CD053DB2C585}" dt="2021-09-27T08:45:54.211" v="288" actId="26606"/>
          <ac:spMkLst>
            <pc:docMk/>
            <pc:sldMk cId="1888246920" sldId="271"/>
            <ac:spMk id="10" creationId="{E446B7E6-8568-417F-959E-DB3D1E70F648}"/>
          </ac:spMkLst>
        </pc:spChg>
        <pc:spChg chg="add del">
          <ac:chgData name="Timo de Haan" userId="297ac3bd-fb39-4bdf-8ebb-eb528a6bf53a" providerId="ADAL" clId="{3F854626-9090-4516-9967-CD053DB2C585}" dt="2021-09-27T08:45:54.211" v="288" actId="26606"/>
          <ac:spMkLst>
            <pc:docMk/>
            <pc:sldMk cId="1888246920" sldId="271"/>
            <ac:spMk id="12" creationId="{AFB83730-58A8-42CA-90B3-5D5D2D1B00BC}"/>
          </ac:spMkLst>
        </pc:spChg>
        <pc:spChg chg="add">
          <ac:chgData name="Timo de Haan" userId="297ac3bd-fb39-4bdf-8ebb-eb528a6bf53a" providerId="ADAL" clId="{3F854626-9090-4516-9967-CD053DB2C585}" dt="2021-09-27T08:45:54.211" v="288" actId="26606"/>
          <ac:spMkLst>
            <pc:docMk/>
            <pc:sldMk cId="1888246920" sldId="271"/>
            <ac:spMk id="17" creationId="{E446B7E6-8568-417F-959E-DB3D1E70F648}"/>
          </ac:spMkLst>
        </pc:spChg>
        <pc:spChg chg="add">
          <ac:chgData name="Timo de Haan" userId="297ac3bd-fb39-4bdf-8ebb-eb528a6bf53a" providerId="ADAL" clId="{3F854626-9090-4516-9967-CD053DB2C585}" dt="2021-09-27T08:45:54.211" v="288" actId="26606"/>
          <ac:spMkLst>
            <pc:docMk/>
            <pc:sldMk cId="1888246920" sldId="271"/>
            <ac:spMk id="19" creationId="{AFB83730-58A8-42CA-90B3-5D5D2D1B00BC}"/>
          </ac:spMkLst>
        </pc:spChg>
        <pc:picChg chg="add del mod ord modCrop">
          <ac:chgData name="Timo de Haan" userId="297ac3bd-fb39-4bdf-8ebb-eb528a6bf53a" providerId="ADAL" clId="{3F854626-9090-4516-9967-CD053DB2C585}" dt="2021-09-27T08:45:39.045" v="280" actId="478"/>
          <ac:picMkLst>
            <pc:docMk/>
            <pc:sldMk cId="1888246920" sldId="271"/>
            <ac:picMk id="5" creationId="{5805419C-E53C-466A-BE3A-A7DE9911846E}"/>
          </ac:picMkLst>
        </pc:picChg>
        <pc:picChg chg="add mod ord modCrop">
          <ac:chgData name="Timo de Haan" userId="297ac3bd-fb39-4bdf-8ebb-eb528a6bf53a" providerId="ADAL" clId="{3F854626-9090-4516-9967-CD053DB2C585}" dt="2021-09-27T08:46:09.684" v="291" actId="732"/>
          <ac:picMkLst>
            <pc:docMk/>
            <pc:sldMk cId="1888246920" sldId="271"/>
            <ac:picMk id="11" creationId="{60754E12-EF88-489B-94A8-B839C4A2F99A}"/>
          </ac:picMkLst>
        </pc:picChg>
      </pc:sldChg>
    </pc:docChg>
  </pc:docChgLst>
  <pc:docChgLst>
    <pc:chgData name="Mick Vermeulen (0909880)" userId="S::0909880@hr.nl::71b15894-7ef2-4a11-8a3c-336da915f15a" providerId="AD" clId="Web-{5D3C4453-EEEB-24A5-4FAA-DF27B88B014C}"/>
    <pc:docChg chg="modSld">
      <pc:chgData name="Mick Vermeulen (0909880)" userId="S::0909880@hr.nl::71b15894-7ef2-4a11-8a3c-336da915f15a" providerId="AD" clId="Web-{5D3C4453-EEEB-24A5-4FAA-DF27B88B014C}" dt="2021-09-24T09:33:28.962" v="318" actId="20577"/>
      <pc:docMkLst>
        <pc:docMk/>
      </pc:docMkLst>
      <pc:sldChg chg="addSp delSp modSp">
        <pc:chgData name="Mick Vermeulen (0909880)" userId="S::0909880@hr.nl::71b15894-7ef2-4a11-8a3c-336da915f15a" providerId="AD" clId="Web-{5D3C4453-EEEB-24A5-4FAA-DF27B88B014C}" dt="2021-09-24T09:33:28.962" v="318" actId="20577"/>
        <pc:sldMkLst>
          <pc:docMk/>
          <pc:sldMk cId="2092646703" sldId="263"/>
        </pc:sldMkLst>
        <pc:spChg chg="mod">
          <ac:chgData name="Mick Vermeulen (0909880)" userId="S::0909880@hr.nl::71b15894-7ef2-4a11-8a3c-336da915f15a" providerId="AD" clId="Web-{5D3C4453-EEEB-24A5-4FAA-DF27B88B014C}" dt="2021-09-24T09:21:16.623" v="14" actId="20577"/>
          <ac:spMkLst>
            <pc:docMk/>
            <pc:sldMk cId="2092646703" sldId="263"/>
            <ac:spMk id="2" creationId="{6601724E-6F73-4EE5-B7C0-25345F211E02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3:03.754" v="51"/>
          <ac:spMkLst>
            <pc:docMk/>
            <pc:sldMk cId="2092646703" sldId="263"/>
            <ac:spMk id="112" creationId="{91CDA70A-16A6-40DF-99B3-643F324B4069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2:57.535" v="49"/>
          <ac:spMkLst>
            <pc:docMk/>
            <pc:sldMk cId="2092646703" sldId="263"/>
            <ac:spMk id="113" creationId="{1576CA2F-1EAC-409A-8D57-D187268ECC80}"/>
          </ac:spMkLst>
        </pc:spChg>
        <pc:spChg chg="add del">
          <ac:chgData name="Mick Vermeulen (0909880)" userId="S::0909880@hr.nl::71b15894-7ef2-4a11-8a3c-336da915f15a" providerId="AD" clId="Web-{5D3C4453-EEEB-24A5-4FAA-DF27B88B014C}" dt="2021-09-24T09:24:34.166" v="77"/>
          <ac:spMkLst>
            <pc:docMk/>
            <pc:sldMk cId="2092646703" sldId="263"/>
            <ac:spMk id="114" creationId="{827DA2EF-E476-4070-8DBC-5F8FFFAD724A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3:59.101" v="69"/>
          <ac:spMkLst>
            <pc:docMk/>
            <pc:sldMk cId="2092646703" sldId="263"/>
            <ac:spMk id="115" creationId="{CA043C47-E564-4422-9C94-4C7AC373DCE1}"/>
          </ac:spMkLst>
        </pc:spChg>
        <pc:spChg chg="add mod">
          <ac:chgData name="Mick Vermeulen (0909880)" userId="S::0909880@hr.nl::71b15894-7ef2-4a11-8a3c-336da915f15a" providerId="AD" clId="Web-{5D3C4453-EEEB-24A5-4FAA-DF27B88B014C}" dt="2021-09-24T09:33:28.962" v="318" actId="20577"/>
          <ac:spMkLst>
            <pc:docMk/>
            <pc:sldMk cId="2092646703" sldId="263"/>
            <ac:spMk id="116" creationId="{16AF77B4-6757-466E-B0D5-FDF779B59924}"/>
          </ac:spMkLst>
        </pc:spChg>
        <pc:spChg chg="add del">
          <ac:chgData name="Mick Vermeulen (0909880)" userId="S::0909880@hr.nl::71b15894-7ef2-4a11-8a3c-336da915f15a" providerId="AD" clId="Web-{5D3C4453-EEEB-24A5-4FAA-DF27B88B014C}" dt="2021-09-24T09:24:32.041" v="76"/>
          <ac:spMkLst>
            <pc:docMk/>
            <pc:sldMk cId="2092646703" sldId="263"/>
            <ac:spMk id="117" creationId="{B0FDEAEB-0D79-494D-B2C1-4D7033EB3530}"/>
          </ac:spMkLst>
        </pc:spChg>
        <pc:spChg chg="add del mod">
          <ac:chgData name="Mick Vermeulen (0909880)" userId="S::0909880@hr.nl::71b15894-7ef2-4a11-8a3c-336da915f15a" providerId="AD" clId="Web-{5D3C4453-EEEB-24A5-4FAA-DF27B88B014C}" dt="2021-09-24T09:24:30.822" v="75"/>
          <ac:spMkLst>
            <pc:docMk/>
            <pc:sldMk cId="2092646703" sldId="263"/>
            <ac:spMk id="118" creationId="{EDF6E0A5-D038-42F5-AF48-1E8A8B5137E5}"/>
          </ac:spMkLst>
        </pc:spChg>
        <pc:graphicFrameChg chg="del mod modGraphic">
          <ac:chgData name="Mick Vermeulen (0909880)" userId="S::0909880@hr.nl::71b15894-7ef2-4a11-8a3c-336da915f15a" providerId="AD" clId="Web-{5D3C4453-EEEB-24A5-4FAA-DF27B88B014C}" dt="2021-09-24T09:22:31.612" v="40"/>
          <ac:graphicFrameMkLst>
            <pc:docMk/>
            <pc:sldMk cId="2092646703" sldId="263"/>
            <ac:graphicFrameMk id="11" creationId="{B9219DC5-E87E-4BBB-A8A1-212057FE2A33}"/>
          </ac:graphicFrameMkLst>
        </pc:graphicFrameChg>
      </pc:sldChg>
    </pc:docChg>
  </pc:docChgLst>
  <pc:docChgLst>
    <pc:chgData name="Jia-jie Yeh (0992427)" userId="S::0992427@hr.nl::37f12295-f0b0-4738-9ed9-3feebd45f6b2" providerId="AD" clId="Web-{B1F7C0AE-6A6D-B64C-322F-26465E49B280}"/>
    <pc:docChg chg="addSld delSld">
      <pc:chgData name="Jia-jie Yeh (0992427)" userId="S::0992427@hr.nl::37f12295-f0b0-4738-9ed9-3feebd45f6b2" providerId="AD" clId="Web-{B1F7C0AE-6A6D-B64C-322F-26465E49B280}" dt="2021-10-08T09:30:24.026" v="1"/>
      <pc:docMkLst>
        <pc:docMk/>
      </pc:docMkLst>
      <pc:sldChg chg="add del replId">
        <pc:chgData name="Jia-jie Yeh (0992427)" userId="S::0992427@hr.nl::37f12295-f0b0-4738-9ed9-3feebd45f6b2" providerId="AD" clId="Web-{B1F7C0AE-6A6D-B64C-322F-26465E49B280}" dt="2021-10-08T09:30:24.026" v="1"/>
        <pc:sldMkLst>
          <pc:docMk/>
          <pc:sldMk cId="3795542073" sldId="272"/>
        </pc:sldMkLst>
      </pc:sldChg>
    </pc:docChg>
  </pc:docChgLst>
  <pc:docChgLst>
    <pc:chgData name="Jia-jie Yeh (0992427)" userId="S::0992427@hr.nl::37f12295-f0b0-4738-9ed9-3feebd45f6b2" providerId="AD" clId="Web-{DC0CE77C-3B4D-5A17-9D10-D7F83A10A6CC}"/>
    <pc:docChg chg="addSld delSld modSld">
      <pc:chgData name="Jia-jie Yeh (0992427)" userId="S::0992427@hr.nl::37f12295-f0b0-4738-9ed9-3feebd45f6b2" providerId="AD" clId="Web-{DC0CE77C-3B4D-5A17-9D10-D7F83A10A6CC}" dt="2021-09-24T20:43:12.483" v="11" actId="14100"/>
      <pc:docMkLst>
        <pc:docMk/>
      </pc:docMkLst>
      <pc:sldChg chg="addSp delSp modSp">
        <pc:chgData name="Jia-jie Yeh (0992427)" userId="S::0992427@hr.nl::37f12295-f0b0-4738-9ed9-3feebd45f6b2" providerId="AD" clId="Web-{DC0CE77C-3B4D-5A17-9D10-D7F83A10A6CC}" dt="2021-09-24T20:43:12.483" v="11" actId="14100"/>
        <pc:sldMkLst>
          <pc:docMk/>
          <pc:sldMk cId="3713632680" sldId="268"/>
        </pc:sldMkLst>
        <pc:spChg chg="del mod">
          <ac:chgData name="Jia-jie Yeh (0992427)" userId="S::0992427@hr.nl::37f12295-f0b0-4738-9ed9-3feebd45f6b2" providerId="AD" clId="Web-{DC0CE77C-3B4D-5A17-9D10-D7F83A10A6CC}" dt="2021-09-24T20:42:51.123" v="8"/>
          <ac:spMkLst>
            <pc:docMk/>
            <pc:sldMk cId="3713632680" sldId="268"/>
            <ac:spMk id="3" creationId="{054EC5D7-CF70-4439-945C-7D13069CB2F3}"/>
          </ac:spMkLst>
        </pc:spChg>
        <pc:picChg chg="add mod ord">
          <ac:chgData name="Jia-jie Yeh (0992427)" userId="S::0992427@hr.nl::37f12295-f0b0-4738-9ed9-3feebd45f6b2" providerId="AD" clId="Web-{DC0CE77C-3B4D-5A17-9D10-D7F83A10A6CC}" dt="2021-09-24T20:43:12.483" v="11" actId="14100"/>
          <ac:picMkLst>
            <pc:docMk/>
            <pc:sldMk cId="3713632680" sldId="268"/>
            <ac:picMk id="4" creationId="{839DDE25-CEC1-46E5-AF5A-8BEE473530A6}"/>
          </ac:picMkLst>
        </pc:picChg>
      </pc:sldChg>
      <pc:sldChg chg="add del">
        <pc:chgData name="Jia-jie Yeh (0992427)" userId="S::0992427@hr.nl::37f12295-f0b0-4738-9ed9-3feebd45f6b2" providerId="AD" clId="Web-{DC0CE77C-3B4D-5A17-9D10-D7F83A10A6CC}" dt="2021-09-24T20:37:19.099" v="2"/>
        <pc:sldMkLst>
          <pc:docMk/>
          <pc:sldMk cId="3554338949" sldId="270"/>
        </pc:sldMkLst>
      </pc:sldChg>
    </pc:docChg>
  </pc:docChgLst>
  <pc:docChgLst>
    <pc:chgData name="Bryan Chung (0990458)" userId="S::0990458@hr.nl::3c7959f8-3610-4158-911d-71fae59af140" providerId="AD" clId="Web-{F9496878-2112-A836-9C3D-8FA85E317AE2}"/>
    <pc:docChg chg="addSld modSld">
      <pc:chgData name="Bryan Chung (0990458)" userId="S::0990458@hr.nl::3c7959f8-3610-4158-911d-71fae59af140" providerId="AD" clId="Web-{F9496878-2112-A836-9C3D-8FA85E317AE2}" dt="2021-09-26T17:13:07.533" v="142"/>
      <pc:docMkLst>
        <pc:docMk/>
      </pc:docMkLst>
      <pc:sldChg chg="addSp modSp">
        <pc:chgData name="Bryan Chung (0990458)" userId="S::0990458@hr.nl::3c7959f8-3610-4158-911d-71fae59af140" providerId="AD" clId="Web-{F9496878-2112-A836-9C3D-8FA85E317AE2}" dt="2021-09-26T16:51:57.328" v="37" actId="20577"/>
        <pc:sldMkLst>
          <pc:docMk/>
          <pc:sldMk cId="2678765146" sldId="266"/>
        </pc:sldMkLst>
        <pc:spChg chg="add mod">
          <ac:chgData name="Bryan Chung (0990458)" userId="S::0990458@hr.nl::3c7959f8-3610-4158-911d-71fae59af140" providerId="AD" clId="Web-{F9496878-2112-A836-9C3D-8FA85E317AE2}" dt="2021-09-26T16:51:57.328" v="37" actId="20577"/>
          <ac:spMkLst>
            <pc:docMk/>
            <pc:sldMk cId="2678765146" sldId="266"/>
            <ac:spMk id="3" creationId="{DF0D8D1B-E1F0-4CD9-B85B-FBD5822D0462}"/>
          </ac:spMkLst>
        </pc:spChg>
      </pc:sldChg>
      <pc:sldChg chg="addSp delSp modSp new">
        <pc:chgData name="Bryan Chung (0990458)" userId="S::0990458@hr.nl::3c7959f8-3610-4158-911d-71fae59af140" providerId="AD" clId="Web-{F9496878-2112-A836-9C3D-8FA85E317AE2}" dt="2021-09-26T17:13:07.533" v="142"/>
        <pc:sldMkLst>
          <pc:docMk/>
          <pc:sldMk cId="1715602203" sldId="269"/>
        </pc:sldMkLst>
        <pc:spChg chg="mod">
          <ac:chgData name="Bryan Chung (0990458)" userId="S::0990458@hr.nl::3c7959f8-3610-4158-911d-71fae59af140" providerId="AD" clId="Web-{F9496878-2112-A836-9C3D-8FA85E317AE2}" dt="2021-09-26T17:08:08.668" v="69" actId="20577"/>
          <ac:spMkLst>
            <pc:docMk/>
            <pc:sldMk cId="1715602203" sldId="269"/>
            <ac:spMk id="2" creationId="{C6AB27C1-57F3-4B12-95EB-C1E2E0B6F493}"/>
          </ac:spMkLst>
        </pc:spChg>
        <pc:spChg chg="add del">
          <ac:chgData name="Bryan Chung (0990458)" userId="S::0990458@hr.nl::3c7959f8-3610-4158-911d-71fae59af140" providerId="AD" clId="Web-{F9496878-2112-A836-9C3D-8FA85E317AE2}" dt="2021-09-26T17:08:40.981" v="70"/>
          <ac:spMkLst>
            <pc:docMk/>
            <pc:sldMk cId="1715602203" sldId="269"/>
            <ac:spMk id="3" creationId="{CCDDECCF-89D2-42A0-8B20-DDB25BC9B278}"/>
          </ac:spMkLst>
        </pc:spChg>
        <pc:spChg chg="add del mod">
          <ac:chgData name="Bryan Chung (0990458)" userId="S::0990458@hr.nl::3c7959f8-3610-4158-911d-71fae59af140" providerId="AD" clId="Web-{F9496878-2112-A836-9C3D-8FA85E317AE2}" dt="2021-09-26T17:07:53.105" v="67"/>
          <ac:spMkLst>
            <pc:docMk/>
            <pc:sldMk cId="1715602203" sldId="269"/>
            <ac:spMk id="6" creationId="{F1424A07-CE1A-4AEB-B092-A7FA3F472B50}"/>
          </ac:spMkLst>
        </pc:spChg>
        <pc:spChg chg="add mod">
          <ac:chgData name="Bryan Chung (0990458)" userId="S::0990458@hr.nl::3c7959f8-3610-4158-911d-71fae59af140" providerId="AD" clId="Web-{F9496878-2112-A836-9C3D-8FA85E317AE2}" dt="2021-09-26T17:09:13.920" v="89" actId="1076"/>
          <ac:spMkLst>
            <pc:docMk/>
            <pc:sldMk cId="1715602203" sldId="269"/>
            <ac:spMk id="9" creationId="{2C8255E4-5930-4672-9B01-53C21857E9D7}"/>
          </ac:spMkLst>
        </pc:spChg>
        <pc:spChg chg="add mod">
          <ac:chgData name="Bryan Chung (0990458)" userId="S::0990458@hr.nl::3c7959f8-3610-4158-911d-71fae59af140" providerId="AD" clId="Web-{F9496878-2112-A836-9C3D-8FA85E317AE2}" dt="2021-09-26T17:11:13.366" v="116" actId="1076"/>
          <ac:spMkLst>
            <pc:docMk/>
            <pc:sldMk cId="1715602203" sldId="269"/>
            <ac:spMk id="10" creationId="{A8B2C6EF-FE26-4F51-B8C4-ACBFA43615C6}"/>
          </ac:spMkLst>
        </pc:spChg>
        <pc:spChg chg="add del">
          <ac:chgData name="Bryan Chung (0990458)" userId="S::0990458@hr.nl::3c7959f8-3610-4158-911d-71fae59af140" providerId="AD" clId="Web-{F9496878-2112-A836-9C3D-8FA85E317AE2}" dt="2021-09-26T17:10:09.437" v="103"/>
          <ac:spMkLst>
            <pc:docMk/>
            <pc:sldMk cId="1715602203" sldId="269"/>
            <ac:spMk id="11" creationId="{B1B1DF60-3D76-423A-BF34-BA8D3DE720B8}"/>
          </ac:spMkLst>
        </pc:spChg>
        <pc:spChg chg="add del">
          <ac:chgData name="Bryan Chung (0990458)" userId="S::0990458@hr.nl::3c7959f8-3610-4158-911d-71fae59af140" providerId="AD" clId="Web-{F9496878-2112-A836-9C3D-8FA85E317AE2}" dt="2021-09-26T17:10:08.952" v="102"/>
          <ac:spMkLst>
            <pc:docMk/>
            <pc:sldMk cId="1715602203" sldId="269"/>
            <ac:spMk id="12" creationId="{EC79C477-DD11-4E65-B3EA-B347E2CA4FB8}"/>
          </ac:spMkLst>
        </pc:spChg>
        <pc:spChg chg="add del">
          <ac:chgData name="Bryan Chung (0990458)" userId="S::0990458@hr.nl::3c7959f8-3610-4158-911d-71fae59af140" providerId="AD" clId="Web-{F9496878-2112-A836-9C3D-8FA85E317AE2}" dt="2021-09-26T17:10:08.499" v="101"/>
          <ac:spMkLst>
            <pc:docMk/>
            <pc:sldMk cId="1715602203" sldId="269"/>
            <ac:spMk id="13" creationId="{014B297C-E042-4C4C-86D3-589E5E3E2CBE}"/>
          </ac:spMkLst>
        </pc:spChg>
        <pc:spChg chg="add mod">
          <ac:chgData name="Bryan Chung (0990458)" userId="S::0990458@hr.nl::3c7959f8-3610-4158-911d-71fae59af140" providerId="AD" clId="Web-{F9496878-2112-A836-9C3D-8FA85E317AE2}" dt="2021-09-26T17:11:55.625" v="128" actId="20577"/>
          <ac:spMkLst>
            <pc:docMk/>
            <pc:sldMk cId="1715602203" sldId="269"/>
            <ac:spMk id="14" creationId="{281DD8DC-9C30-4E3F-8CD0-A29F01D79513}"/>
          </ac:spMkLst>
        </pc:spChg>
        <pc:graphicFrameChg chg="add del mod ord modGraphic">
          <ac:chgData name="Bryan Chung (0990458)" userId="S::0990458@hr.nl::3c7959f8-3610-4158-911d-71fae59af140" providerId="AD" clId="Web-{F9496878-2112-A836-9C3D-8FA85E317AE2}" dt="2021-09-26T17:07:53.105" v="68"/>
          <ac:graphicFrameMkLst>
            <pc:docMk/>
            <pc:sldMk cId="1715602203" sldId="269"/>
            <ac:graphicFrameMk id="5" creationId="{109B0CDE-1A99-473F-A7BA-D64579DA5FDB}"/>
          </ac:graphicFrameMkLst>
        </pc:graphicFrameChg>
        <pc:graphicFrameChg chg="add mod ord modGraphic">
          <ac:chgData name="Bryan Chung (0990458)" userId="S::0990458@hr.nl::3c7959f8-3610-4158-911d-71fae59af140" providerId="AD" clId="Web-{F9496878-2112-A836-9C3D-8FA85E317AE2}" dt="2021-09-26T17:13:07.533" v="142"/>
          <ac:graphicFrameMkLst>
            <pc:docMk/>
            <pc:sldMk cId="1715602203" sldId="269"/>
            <ac:graphicFrameMk id="8" creationId="{58F2BF63-4318-4DD4-BC12-844FBC4BEEEA}"/>
          </ac:graphicFrameMkLst>
        </pc:graphicFrameChg>
      </pc:sldChg>
    </pc:docChg>
  </pc:docChgLst>
  <pc:docChgLst>
    <pc:chgData name="Jia-jie Yeh (0992427)" userId="S::0992427@hr.nl::37f12295-f0b0-4738-9ed9-3feebd45f6b2" providerId="AD" clId="Web-{0733DFE3-FF97-1B3A-5F2D-6A3762461635}"/>
    <pc:docChg chg="addSld delSld">
      <pc:chgData name="Jia-jie Yeh (0992427)" userId="S::0992427@hr.nl::37f12295-f0b0-4738-9ed9-3feebd45f6b2" providerId="AD" clId="Web-{0733DFE3-FF97-1B3A-5F2D-6A3762461635}" dt="2021-09-24T10:35:07.767" v="2"/>
      <pc:docMkLst>
        <pc:docMk/>
      </pc:docMkLst>
      <pc:sldChg chg="new del">
        <pc:chgData name="Jia-jie Yeh (0992427)" userId="S::0992427@hr.nl::37f12295-f0b0-4738-9ed9-3feebd45f6b2" providerId="AD" clId="Web-{0733DFE3-FF97-1B3A-5F2D-6A3762461635}" dt="2021-09-24T10:35:07.767" v="2"/>
        <pc:sldMkLst>
          <pc:docMk/>
          <pc:sldMk cId="3589766836" sldId="269"/>
        </pc:sldMkLst>
      </pc:sldChg>
      <pc:sldChg chg="new">
        <pc:chgData name="Jia-jie Yeh (0992427)" userId="S::0992427@hr.nl::37f12295-f0b0-4738-9ed9-3feebd45f6b2" providerId="AD" clId="Web-{0733DFE3-FF97-1B3A-5F2D-6A3762461635}" dt="2021-09-24T10:34:40.766" v="1"/>
        <pc:sldMkLst>
          <pc:docMk/>
          <pc:sldMk cId="3554338949" sldId="270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r>
            <a:rPr lang="nl-NL" noProof="0"/>
            <a:t>Onderzoek naar NMEA, wat is het, waar wordt het voor gebruikt.</a:t>
          </a:r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/>
            <a:t>Acceptance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nl-NL" noProof="0"/>
            <a:t> Verslag met uitleg en betekenis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1C65E3A1-79B9-4DEF-ACDF-A0436E05BDDD}">
      <dgm:prSet/>
      <dgm:spPr/>
      <dgm:t>
        <a:bodyPr/>
        <a:lstStyle/>
        <a:p>
          <a:r>
            <a:rPr lang="nl-NL" noProof="0"/>
            <a:t>Voorbeelden maken van data die omgezet wordt naar NMEA </a:t>
          </a:r>
          <a:r>
            <a:rPr lang="nl-NL" noProof="0">
              <a:latin typeface="Century Gothic" panose="020B0502020202020204"/>
            </a:rPr>
            <a:t>protocol</a:t>
          </a:r>
          <a:endParaRPr lang="nl-NL" noProof="0"/>
        </a:p>
      </dgm:t>
    </dgm:pt>
    <dgm:pt modelId="{02CE56D3-81A0-4B58-B699-B8B3EA9A302F}" type="parTrans" cxnId="{72FE279D-41A2-4911-A5D4-28FF81D0EFCE}">
      <dgm:prSet/>
      <dgm:spPr/>
      <dgm:t>
        <a:bodyPr/>
        <a:lstStyle/>
        <a:p>
          <a:endParaRPr lang="nl-NL"/>
        </a:p>
      </dgm:t>
    </dgm:pt>
    <dgm:pt modelId="{FE680D1D-401D-40A2-BBBB-17618F126720}" type="sibTrans" cxnId="{72FE279D-41A2-4911-A5D4-28FF81D0EFCE}">
      <dgm:prSet/>
      <dgm:spPr/>
      <dgm:t>
        <a:bodyPr/>
        <a:lstStyle/>
        <a:p>
          <a:endParaRPr lang="nl-NL"/>
        </a:p>
      </dgm:t>
    </dgm:pt>
    <dgm:pt modelId="{1518FEE8-3A46-4A1B-A759-BE75AD5D32D1}">
      <dgm:prSet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nl-NL" noProof="0"/>
            <a:t> Voorbeelden kunnen maken aan de hand van mogelijke data.</a:t>
          </a:r>
        </a:p>
      </dgm:t>
    </dgm:pt>
    <dgm:pt modelId="{54BF05BB-1D32-42B7-A52C-5507405D50F3}" type="parTrans" cxnId="{901BF6C3-16A5-44B2-8296-483B70B01860}">
      <dgm:prSet/>
      <dgm:spPr/>
      <dgm:t>
        <a:bodyPr/>
        <a:lstStyle/>
        <a:p>
          <a:endParaRPr lang="nl-NL"/>
        </a:p>
      </dgm:t>
    </dgm:pt>
    <dgm:pt modelId="{7735DCE7-F19E-4218-AE81-BFDCC3C16E12}" type="sibTrans" cxnId="{901BF6C3-16A5-44B2-8296-483B70B01860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CF5F4D08-4B0F-4B1E-8BB0-F424B02A7258}" type="presOf" srcId="{A5774FD9-E029-48E4-8052-3CD716E38082}" destId="{7E15A870-CBFD-415D-BD91-CC618037943A}" srcOrd="0" destOrd="0" presId="urn:microsoft.com/office/officeart/2005/8/layout/hList1"/>
    <dgm:cxn modelId="{42C71B13-E8F9-4D1B-A0B2-77B70BF48B4D}" type="presOf" srcId="{212B1D56-8F3A-4AC0-B31B-8A0A41F4CEC0}" destId="{56302A13-1095-49E7-90DD-9A5304E24E0A}" srcOrd="0" destOrd="0" presId="urn:microsoft.com/office/officeart/2005/8/layout/hList1"/>
    <dgm:cxn modelId="{FCF4AB34-5641-4DDF-9AE3-7D5B19D3FA40}" type="presOf" srcId="{4123BCA4-A625-4111-897C-B25FF107BAD8}" destId="{08AB7695-2A05-43A2-B383-A549582131D4}" srcOrd="0" destOrd="0" presId="urn:microsoft.com/office/officeart/2005/8/layout/hList1"/>
    <dgm:cxn modelId="{A09EAA38-F5F3-49DE-875A-58F99C587674}" type="presOf" srcId="{1518FEE8-3A46-4A1B-A759-BE75AD5D32D1}" destId="{FE8DABCF-5018-4C43-8144-033712521810}" srcOrd="0" destOrd="1" presId="urn:microsoft.com/office/officeart/2005/8/layout/hList1"/>
    <dgm:cxn modelId="{B3A50C71-0BB3-4F83-A8E5-6E1291A616D3}" type="presOf" srcId="{45FF4672-243B-4983-9161-C10D56E0DEBE}" destId="{F8227ED5-9B7C-4C73-89E9-07311740F6BD}" srcOrd="0" destOrd="0" presId="urn:microsoft.com/office/officeart/2005/8/layout/hList1"/>
    <dgm:cxn modelId="{0C917F89-BFA2-4688-B97D-BB226326CF60}" type="presOf" srcId="{1C65E3A1-79B9-4DEF-ACDF-A0436E05BDDD}" destId="{08AB7695-2A05-43A2-B383-A549582131D4}" srcOrd="0" destOrd="1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72FE279D-41A2-4911-A5D4-28FF81D0EFCE}" srcId="{45FF4672-243B-4983-9161-C10D56E0DEBE}" destId="{1C65E3A1-79B9-4DEF-ACDF-A0436E05BDDD}" srcOrd="1" destOrd="0" parTransId="{02CE56D3-81A0-4B58-B699-B8B3EA9A302F}" sibTransId="{FE680D1D-401D-40A2-BBBB-17618F126720}"/>
    <dgm:cxn modelId="{3ED7B7BC-80CF-47B9-98E4-FD0338026482}" type="presOf" srcId="{B161F166-0CAD-42A1-BF10-B362EEC3258C}" destId="{FE8DABCF-5018-4C43-8144-033712521810}" srcOrd="0" destOrd="0" presId="urn:microsoft.com/office/officeart/2005/8/layout/hList1"/>
    <dgm:cxn modelId="{901BF6C3-16A5-44B2-8296-483B70B01860}" srcId="{A5774FD9-E029-48E4-8052-3CD716E38082}" destId="{1518FEE8-3A46-4A1B-A759-BE75AD5D32D1}" srcOrd="1" destOrd="0" parTransId="{54BF05BB-1D32-42B7-A52C-5507405D50F3}" sibTransId="{7735DCE7-F19E-4218-AE81-BFDCC3C16E12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80A81B4F-9C30-413E-8167-CBB5FB6B8652}" type="presParOf" srcId="{56302A13-1095-49E7-90DD-9A5304E24E0A}" destId="{C265909A-1231-4E8C-8B5B-01C012D80451}" srcOrd="0" destOrd="0" presId="urn:microsoft.com/office/officeart/2005/8/layout/hList1"/>
    <dgm:cxn modelId="{653D9C37-0C64-4C40-A38D-100F76233C85}" type="presParOf" srcId="{C265909A-1231-4E8C-8B5B-01C012D80451}" destId="{F8227ED5-9B7C-4C73-89E9-07311740F6BD}" srcOrd="0" destOrd="0" presId="urn:microsoft.com/office/officeart/2005/8/layout/hList1"/>
    <dgm:cxn modelId="{69548B96-349A-42C2-9259-9A2B6A141913}" type="presParOf" srcId="{C265909A-1231-4E8C-8B5B-01C012D80451}" destId="{08AB7695-2A05-43A2-B383-A549582131D4}" srcOrd="1" destOrd="0" presId="urn:microsoft.com/office/officeart/2005/8/layout/hList1"/>
    <dgm:cxn modelId="{1A062ECB-57DF-43E4-B717-2190EB4D3A92}" type="presParOf" srcId="{56302A13-1095-49E7-90DD-9A5304E24E0A}" destId="{35BCD0B6-01B2-4809-B42C-6996D4E5A0C8}" srcOrd="1" destOrd="0" presId="urn:microsoft.com/office/officeart/2005/8/layout/hList1"/>
    <dgm:cxn modelId="{FFE4A323-1A8B-41CC-B0AE-7C2499E42EB8}" type="presParOf" srcId="{56302A13-1095-49E7-90DD-9A5304E24E0A}" destId="{676F2E55-7381-42DE-9455-0F284FE4D34C}" srcOrd="2" destOrd="0" presId="urn:microsoft.com/office/officeart/2005/8/layout/hList1"/>
    <dgm:cxn modelId="{93EC301A-CD19-4713-80B3-075375C6A84C}" type="presParOf" srcId="{676F2E55-7381-42DE-9455-0F284FE4D34C}" destId="{7E15A870-CBFD-415D-BD91-CC618037943A}" srcOrd="0" destOrd="0" presId="urn:microsoft.com/office/officeart/2005/8/layout/hList1"/>
    <dgm:cxn modelId="{186EDD0A-2172-4AEE-90CC-289FDC8B10E9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nl-NL">
              <a:latin typeface="Century Gothic" panose="020B0502020202020204"/>
            </a:rPr>
            <a:t>Doorlezen van vorige opleversets</a:t>
          </a:r>
          <a:endParaRPr lang="nl-NL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en-US">
              <a:latin typeface="Century Gothic" panose="020B0502020202020204"/>
            </a:rPr>
            <a:t> We </a:t>
          </a:r>
          <a:r>
            <a:rPr lang="en-US" err="1">
              <a:latin typeface="Century Gothic" panose="020B0502020202020204"/>
            </a:rPr>
            <a:t>begrijpen</a:t>
          </a:r>
          <a:r>
            <a:rPr lang="en-US">
              <a:latin typeface="Century Gothic" panose="020B0502020202020204"/>
            </a:rPr>
            <a:t> wat de </a:t>
          </a:r>
          <a:r>
            <a:rPr lang="en-US" err="1">
              <a:latin typeface="Century Gothic" panose="020B0502020202020204"/>
            </a:rPr>
            <a:t>vorige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groep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heeft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gedaan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aan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welke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punten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wij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nog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moeten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werken</a:t>
          </a:r>
          <a:endParaRPr lang="en-US"/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Zorgen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dat</a:t>
          </a:r>
          <a:r>
            <a:rPr lang="en-US">
              <a:latin typeface="Century Gothic" panose="020B0502020202020204"/>
            </a:rPr>
            <a:t> we </a:t>
          </a:r>
          <a:r>
            <a:rPr lang="en-US" err="1">
              <a:latin typeface="Century Gothic" panose="020B0502020202020204"/>
            </a:rPr>
            <a:t>verder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kunnen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bouwen</a:t>
          </a:r>
          <a:r>
            <a:rPr lang="en-US">
              <a:latin typeface="Century Gothic" panose="020B0502020202020204"/>
            </a:rPr>
            <a:t> op de al </a:t>
          </a:r>
          <a:r>
            <a:rPr lang="en-US" err="1">
              <a:latin typeface="Century Gothic" panose="020B0502020202020204"/>
            </a:rPr>
            <a:t>gemaakte</a:t>
          </a:r>
          <a:r>
            <a:rPr lang="en-US">
              <a:latin typeface="Century Gothic" panose="020B0502020202020204"/>
            </a:rPr>
            <a:t> code</a:t>
          </a:r>
          <a:endParaRPr lang="en-US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F5927D77-1572-40CF-898F-032A179B8C0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Contact opnemen met vorige groep als er dingen onduidelijk zijn</a:t>
          </a:r>
        </a:p>
      </dgm:t>
    </dgm:pt>
    <dgm:pt modelId="{A8BCE6B6-BFE6-4BD5-B32A-79D83F0C5F01}" type="parTrans" cxnId="{4E746F94-36B8-4856-99B7-D90D54A4A7F9}">
      <dgm:prSet/>
      <dgm:spPr/>
      <dgm:t>
        <a:bodyPr/>
        <a:lstStyle/>
        <a:p>
          <a:endParaRPr lang="nl-NL"/>
        </a:p>
      </dgm:t>
    </dgm:pt>
    <dgm:pt modelId="{7F6E1076-3C86-4A93-BBF8-E4D5AB1807AA}" type="sibTrans" cxnId="{4E746F94-36B8-4856-99B7-D90D54A4A7F9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5B6E4402-56BA-4AA2-87FF-DA76960251DC}" type="presOf" srcId="{A5774FD9-E029-48E4-8052-3CD716E38082}" destId="{7E15A870-CBFD-415D-BD91-CC618037943A}" srcOrd="0" destOrd="0" presId="urn:microsoft.com/office/officeart/2005/8/layout/hList1"/>
    <dgm:cxn modelId="{5AA62416-2265-44A3-8905-E2F1E4C7FF91}" type="presOf" srcId="{B161F166-0CAD-42A1-BF10-B362EEC3258C}" destId="{FE8DABCF-5018-4C43-8144-033712521810}" srcOrd="0" destOrd="0" presId="urn:microsoft.com/office/officeart/2005/8/layout/hList1"/>
    <dgm:cxn modelId="{A5E69E2F-DE7C-4B9F-8E09-D7269AFB5124}" srcId="{A5774FD9-E029-48E4-8052-3CD716E38082}" destId="{DBFD3184-AE3A-4032-AFC9-CB3F879F3757}" srcOrd="1" destOrd="0" parTransId="{7DDFED12-AD26-4A22-B535-D750045450A4}" sibTransId="{D2BC4F16-6CB9-4830-B2FF-5E6E677A1DA4}"/>
    <dgm:cxn modelId="{BBA9194D-C08C-46FB-AEDF-CA2F092B86AB}" type="presOf" srcId="{45FF4672-243B-4983-9161-C10D56E0DEBE}" destId="{F8227ED5-9B7C-4C73-89E9-07311740F6BD}" srcOrd="0" destOrd="0" presId="urn:microsoft.com/office/officeart/2005/8/layout/hList1"/>
    <dgm:cxn modelId="{69639975-1015-446B-9B5F-E835CA701879}" type="presOf" srcId="{F5927D77-1572-40CF-898F-032A179B8C08}" destId="{08AB7695-2A05-43A2-B383-A549582131D4}" srcOrd="0" destOrd="1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4E746F94-36B8-4856-99B7-D90D54A4A7F9}" srcId="{45FF4672-243B-4983-9161-C10D56E0DEBE}" destId="{F5927D77-1572-40CF-898F-032A179B8C08}" srcOrd="1" destOrd="0" parTransId="{A8BCE6B6-BFE6-4BD5-B32A-79D83F0C5F01}" sibTransId="{7F6E1076-3C86-4A93-BBF8-E4D5AB1807AA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D53B00CF-6753-4DB0-98CE-B66CCB2D5F02}" type="presOf" srcId="{4123BCA4-A625-4111-897C-B25FF107BAD8}" destId="{08AB7695-2A05-43A2-B383-A549582131D4}" srcOrd="0" destOrd="0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5E2F98FC-32E8-49D1-83C4-12F48320EA55}" type="presOf" srcId="{DBFD3184-AE3A-4032-AFC9-CB3F879F3757}" destId="{FE8DABCF-5018-4C43-8144-033712521810}" srcOrd="0" destOrd="1" presId="urn:microsoft.com/office/officeart/2005/8/layout/hList1"/>
    <dgm:cxn modelId="{C86725D0-F25F-4FAC-B647-87835A508D0F}" type="presParOf" srcId="{56302A13-1095-49E7-90DD-9A5304E24E0A}" destId="{C265909A-1231-4E8C-8B5B-01C012D80451}" srcOrd="0" destOrd="0" presId="urn:microsoft.com/office/officeart/2005/8/layout/hList1"/>
    <dgm:cxn modelId="{C580A348-A4A2-47CE-9C6F-8FD43A47D66C}" type="presParOf" srcId="{C265909A-1231-4E8C-8B5B-01C012D80451}" destId="{F8227ED5-9B7C-4C73-89E9-07311740F6BD}" srcOrd="0" destOrd="0" presId="urn:microsoft.com/office/officeart/2005/8/layout/hList1"/>
    <dgm:cxn modelId="{34AB1F24-7E43-4E53-8A04-F03F1FD4C521}" type="presParOf" srcId="{C265909A-1231-4E8C-8B5B-01C012D80451}" destId="{08AB7695-2A05-43A2-B383-A549582131D4}" srcOrd="1" destOrd="0" presId="urn:microsoft.com/office/officeart/2005/8/layout/hList1"/>
    <dgm:cxn modelId="{5A5AB013-9105-457A-9EB7-83DB4DDE8593}" type="presParOf" srcId="{56302A13-1095-49E7-90DD-9A5304E24E0A}" destId="{35BCD0B6-01B2-4809-B42C-6996D4E5A0C8}" srcOrd="1" destOrd="0" presId="urn:microsoft.com/office/officeart/2005/8/layout/hList1"/>
    <dgm:cxn modelId="{0FAB1BF4-D619-4A36-B5C0-9CF9A90DF97E}" type="presParOf" srcId="{56302A13-1095-49E7-90DD-9A5304E24E0A}" destId="{676F2E55-7381-42DE-9455-0F284FE4D34C}" srcOrd="2" destOrd="0" presId="urn:microsoft.com/office/officeart/2005/8/layout/hList1"/>
    <dgm:cxn modelId="{34C596E3-837F-4E7E-89EB-31B58DC36F6E}" type="presParOf" srcId="{676F2E55-7381-42DE-9455-0F284FE4D34C}" destId="{7E15A870-CBFD-415D-BD91-CC618037943A}" srcOrd="0" destOrd="0" presId="urn:microsoft.com/office/officeart/2005/8/layout/hList1"/>
    <dgm:cxn modelId="{17959C11-8087-40FF-8165-4E19E7C8FBE4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90596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Taken:</a:t>
          </a:r>
          <a:endParaRPr lang="en-US" sz="2900" kern="1200"/>
        </a:p>
      </dsp:txBody>
      <dsp:txXfrm>
        <a:off x="51" y="90596"/>
        <a:ext cx="4940137" cy="835200"/>
      </dsp:txXfrm>
    </dsp:sp>
    <dsp:sp modelId="{08AB7695-2A05-43A2-B383-A549582131D4}">
      <dsp:nvSpPr>
        <dsp:cNvPr id="0" name=""/>
        <dsp:cNvSpPr/>
      </dsp:nvSpPr>
      <dsp:spPr>
        <a:xfrm>
          <a:off x="51" y="925796"/>
          <a:ext cx="4940137" cy="334341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900" kern="1200" noProof="0"/>
            <a:t>Onderzoek naar NMEA, wat is het, waar wordt het voor gebruikt.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900" kern="1200" noProof="0"/>
            <a:t>Voorbeelden maken van data die omgezet wordt naar NMEA </a:t>
          </a:r>
          <a:r>
            <a:rPr lang="nl-NL" sz="2900" kern="1200" noProof="0">
              <a:latin typeface="Century Gothic" panose="020B0502020202020204"/>
            </a:rPr>
            <a:t>protocol</a:t>
          </a:r>
          <a:endParaRPr lang="nl-NL" sz="2900" kern="1200" noProof="0"/>
        </a:p>
      </dsp:txBody>
      <dsp:txXfrm>
        <a:off x="51" y="925796"/>
        <a:ext cx="4940137" cy="3343410"/>
      </dsp:txXfrm>
    </dsp:sp>
    <dsp:sp modelId="{7E15A870-CBFD-415D-BD91-CC618037943A}">
      <dsp:nvSpPr>
        <dsp:cNvPr id="0" name=""/>
        <dsp:cNvSpPr/>
      </dsp:nvSpPr>
      <dsp:spPr>
        <a:xfrm>
          <a:off x="5631808" y="90596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Acceptance criteria</a:t>
          </a:r>
          <a:endParaRPr lang="en-US" sz="2900" kern="1200"/>
        </a:p>
      </dsp:txBody>
      <dsp:txXfrm>
        <a:off x="5631808" y="90596"/>
        <a:ext cx="4940137" cy="835200"/>
      </dsp:txXfrm>
    </dsp:sp>
    <dsp:sp modelId="{FE8DABCF-5018-4C43-8144-033712521810}">
      <dsp:nvSpPr>
        <dsp:cNvPr id="0" name=""/>
        <dsp:cNvSpPr/>
      </dsp:nvSpPr>
      <dsp:spPr>
        <a:xfrm>
          <a:off x="5631808" y="925796"/>
          <a:ext cx="4940137" cy="334341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900" kern="1200" noProof="0"/>
            <a:t> Verslag met uitleg en betekenis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900" kern="1200" noProof="0"/>
            <a:t> Voorbeelden kunnen maken aan de hand van mogelijke data.</a:t>
          </a:r>
        </a:p>
      </dsp:txBody>
      <dsp:txXfrm>
        <a:off x="5631808" y="925796"/>
        <a:ext cx="4940137" cy="33434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40135"/>
          <a:ext cx="4940137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700" kern="1200"/>
            <a:t>Taken:</a:t>
          </a:r>
          <a:endParaRPr lang="en-US" sz="2700" kern="1200"/>
        </a:p>
      </dsp:txBody>
      <dsp:txXfrm>
        <a:off x="51" y="40135"/>
        <a:ext cx="4940137" cy="777600"/>
      </dsp:txXfrm>
    </dsp:sp>
    <dsp:sp modelId="{08AB7695-2A05-43A2-B383-A549582131D4}">
      <dsp:nvSpPr>
        <dsp:cNvPr id="0" name=""/>
        <dsp:cNvSpPr/>
      </dsp:nvSpPr>
      <dsp:spPr>
        <a:xfrm>
          <a:off x="51" y="817735"/>
          <a:ext cx="4940137" cy="350193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700" kern="1200">
              <a:latin typeface="Century Gothic" panose="020B0502020202020204"/>
            </a:rPr>
            <a:t>Doorlezen van vorige opleversets</a:t>
          </a:r>
          <a:endParaRPr lang="nl-NL" sz="2700" kern="120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>
              <a:latin typeface="Century Gothic" panose="020B0502020202020204"/>
            </a:rPr>
            <a:t>Contact opnemen met vorige groep als er dingen onduidelijk zijn</a:t>
          </a:r>
        </a:p>
      </dsp:txBody>
      <dsp:txXfrm>
        <a:off x="51" y="817735"/>
        <a:ext cx="4940137" cy="3501933"/>
      </dsp:txXfrm>
    </dsp:sp>
    <dsp:sp modelId="{7E15A870-CBFD-415D-BD91-CC618037943A}">
      <dsp:nvSpPr>
        <dsp:cNvPr id="0" name=""/>
        <dsp:cNvSpPr/>
      </dsp:nvSpPr>
      <dsp:spPr>
        <a:xfrm>
          <a:off x="5631808" y="40135"/>
          <a:ext cx="4940137" cy="777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700" kern="1200" err="1"/>
            <a:t>Acceptance</a:t>
          </a:r>
          <a:r>
            <a:rPr lang="nl-NL" sz="2700" kern="1200"/>
            <a:t> criteria</a:t>
          </a:r>
          <a:endParaRPr lang="en-US" sz="2700" kern="1200"/>
        </a:p>
      </dsp:txBody>
      <dsp:txXfrm>
        <a:off x="5631808" y="40135"/>
        <a:ext cx="4940137" cy="777600"/>
      </dsp:txXfrm>
    </dsp:sp>
    <dsp:sp modelId="{FE8DABCF-5018-4C43-8144-033712521810}">
      <dsp:nvSpPr>
        <dsp:cNvPr id="0" name=""/>
        <dsp:cNvSpPr/>
      </dsp:nvSpPr>
      <dsp:spPr>
        <a:xfrm>
          <a:off x="5631808" y="817735"/>
          <a:ext cx="4940137" cy="350193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Zorgen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dat</a:t>
          </a:r>
          <a:r>
            <a:rPr lang="en-US" sz="2700" kern="1200">
              <a:latin typeface="Century Gothic" panose="020B0502020202020204"/>
            </a:rPr>
            <a:t> we </a:t>
          </a:r>
          <a:r>
            <a:rPr lang="en-US" sz="2700" kern="1200" err="1">
              <a:latin typeface="Century Gothic" panose="020B0502020202020204"/>
            </a:rPr>
            <a:t>verder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kunnen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bouwen</a:t>
          </a:r>
          <a:r>
            <a:rPr lang="en-US" sz="2700" kern="1200">
              <a:latin typeface="Century Gothic" panose="020B0502020202020204"/>
            </a:rPr>
            <a:t> op de al </a:t>
          </a:r>
          <a:r>
            <a:rPr lang="en-US" sz="2700" kern="1200" err="1">
              <a:latin typeface="Century Gothic" panose="020B0502020202020204"/>
            </a:rPr>
            <a:t>gemaakte</a:t>
          </a:r>
          <a:r>
            <a:rPr lang="en-US" sz="2700" kern="1200">
              <a:latin typeface="Century Gothic" panose="020B0502020202020204"/>
            </a:rPr>
            <a:t> code</a:t>
          </a:r>
          <a:endParaRPr lang="en-US" sz="2700" kern="120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700" kern="1200">
              <a:latin typeface="Century Gothic" panose="020B0502020202020204"/>
            </a:rPr>
            <a:t> We </a:t>
          </a:r>
          <a:r>
            <a:rPr lang="en-US" sz="2700" kern="1200" err="1">
              <a:latin typeface="Century Gothic" panose="020B0502020202020204"/>
            </a:rPr>
            <a:t>begrijpen</a:t>
          </a:r>
          <a:r>
            <a:rPr lang="en-US" sz="2700" kern="1200">
              <a:latin typeface="Century Gothic" panose="020B0502020202020204"/>
            </a:rPr>
            <a:t> wat de </a:t>
          </a:r>
          <a:r>
            <a:rPr lang="en-US" sz="2700" kern="1200" err="1">
              <a:latin typeface="Century Gothic" panose="020B0502020202020204"/>
            </a:rPr>
            <a:t>vorige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groep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heeft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gedaan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en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aan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welke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punten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wij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nog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moeten</a:t>
          </a:r>
          <a:r>
            <a:rPr lang="en-US" sz="2700" kern="1200">
              <a:latin typeface="Century Gothic" panose="020B0502020202020204"/>
            </a:rPr>
            <a:t> </a:t>
          </a:r>
          <a:r>
            <a:rPr lang="en-US" sz="2700" kern="1200" err="1">
              <a:latin typeface="Century Gothic" panose="020B0502020202020204"/>
            </a:rPr>
            <a:t>werken</a:t>
          </a:r>
          <a:endParaRPr lang="en-US" sz="2700" kern="1200"/>
        </a:p>
      </dsp:txBody>
      <dsp:txXfrm>
        <a:off x="5631808" y="817735"/>
        <a:ext cx="4940137" cy="35019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10/11/2021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956D38FF-E803-4398-B918-ACF5F2E76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55" b="1864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15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D597F7-FEFC-41BF-B7CD-D56774C14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88" y="4895558"/>
            <a:ext cx="10572000" cy="779529"/>
          </a:xfrm>
        </p:spPr>
        <p:txBody>
          <a:bodyPr>
            <a:normAutofit/>
          </a:bodyPr>
          <a:lstStyle/>
          <a:p>
            <a:r>
              <a:rPr lang="nl-NL" sz="4000"/>
              <a:t>SPRINT 2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A515D1A-6B2B-4C37-87E4-FB9207C5B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999" y="5675087"/>
            <a:ext cx="10572000" cy="564846"/>
          </a:xfrm>
        </p:spPr>
        <p:txBody>
          <a:bodyPr>
            <a:normAutofit/>
          </a:bodyPr>
          <a:lstStyle/>
          <a:p>
            <a:r>
              <a:rPr lang="nl-NL"/>
              <a:t>Aquabots: Modelvaartuig bedieningssysteem							27-09-2021</a:t>
            </a: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1381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B27C1-57F3-4B12-95EB-C1E2E0B6F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3. </a:t>
            </a:r>
            <a:r>
              <a:rPr lang="nl-NL">
                <a:ea typeface="+mj-lt"/>
                <a:cs typeface="+mj-lt"/>
              </a:rPr>
              <a:t>Onderzoek microcontrollers</a:t>
            </a:r>
            <a:endParaRPr lang="en-US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8F2BF63-4318-4DD4-BC12-844FBC4BEE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8902227"/>
              </p:ext>
            </p:extLst>
          </p:nvPr>
        </p:nvGraphicFramePr>
        <p:xfrm>
          <a:off x="306551" y="2268482"/>
          <a:ext cx="11149287" cy="19577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05724">
                  <a:extLst>
                    <a:ext uri="{9D8B030D-6E8A-4147-A177-3AD203B41FA5}">
                      <a16:colId xmlns:a16="http://schemas.microsoft.com/office/drawing/2014/main" val="496330413"/>
                    </a:ext>
                  </a:extLst>
                </a:gridCol>
                <a:gridCol w="2172136">
                  <a:extLst>
                    <a:ext uri="{9D8B030D-6E8A-4147-A177-3AD203B41FA5}">
                      <a16:colId xmlns:a16="http://schemas.microsoft.com/office/drawing/2014/main" val="1883078071"/>
                    </a:ext>
                  </a:extLst>
                </a:gridCol>
                <a:gridCol w="2452413">
                  <a:extLst>
                    <a:ext uri="{9D8B030D-6E8A-4147-A177-3AD203B41FA5}">
                      <a16:colId xmlns:a16="http://schemas.microsoft.com/office/drawing/2014/main" val="2621638269"/>
                    </a:ext>
                  </a:extLst>
                </a:gridCol>
                <a:gridCol w="2511484">
                  <a:extLst>
                    <a:ext uri="{9D8B030D-6E8A-4147-A177-3AD203B41FA5}">
                      <a16:colId xmlns:a16="http://schemas.microsoft.com/office/drawing/2014/main" val="2016460798"/>
                    </a:ext>
                  </a:extLst>
                </a:gridCol>
                <a:gridCol w="2007530">
                  <a:extLst>
                    <a:ext uri="{9D8B030D-6E8A-4147-A177-3AD203B41FA5}">
                      <a16:colId xmlns:a16="http://schemas.microsoft.com/office/drawing/2014/main" val="3651860987"/>
                    </a:ext>
                  </a:extLst>
                </a:gridCol>
              </a:tblGrid>
              <a:tr h="46420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nl-NL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Beschikbaarheid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Compatibiliteit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Grootte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Kost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4355715"/>
                  </a:ext>
                </a:extLst>
              </a:tr>
              <a:tr h="29735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err="1">
                          <a:effectLst/>
                        </a:rPr>
                        <a:t>Arduino</a:t>
                      </a:r>
                      <a:r>
                        <a:rPr lang="nl-NL">
                          <a:effectLst/>
                        </a:rPr>
                        <a:t> </a:t>
                      </a:r>
                      <a:r>
                        <a:rPr lang="nl-NL" err="1">
                          <a:effectLst/>
                        </a:rPr>
                        <a:t>Uno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 ++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4518397"/>
                  </a:ext>
                </a:extLst>
              </a:tr>
              <a:tr h="29735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err="1">
                          <a:effectLst/>
                        </a:rPr>
                        <a:t>Arduino</a:t>
                      </a:r>
                      <a:r>
                        <a:rPr lang="nl-NL">
                          <a:effectLst/>
                        </a:rPr>
                        <a:t> Nano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 ++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23437918"/>
                  </a:ext>
                </a:extLst>
              </a:tr>
              <a:tr h="29735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err="1">
                          <a:effectLst/>
                        </a:rPr>
                        <a:t>Arduino</a:t>
                      </a:r>
                      <a:r>
                        <a:rPr lang="nl-NL">
                          <a:effectLst/>
                        </a:rPr>
                        <a:t> Mega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     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--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 -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1997656"/>
                  </a:ext>
                </a:extLst>
              </a:tr>
              <a:tr h="29735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err="1">
                          <a:effectLst/>
                        </a:rPr>
                        <a:t>Seeeduino</a:t>
                      </a:r>
                      <a:r>
                        <a:rPr lang="nl-NL">
                          <a:effectLst/>
                        </a:rPr>
                        <a:t> V4.2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 --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9024527"/>
                  </a:ext>
                </a:extLst>
              </a:tr>
              <a:tr h="30411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ESP32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         -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    ++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    +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>
                          <a:effectLst/>
                        </a:rPr>
                        <a:t>       --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420453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C8255E4-5930-4672-9B01-53C21857E9D7}"/>
              </a:ext>
            </a:extLst>
          </p:cNvPr>
          <p:cNvSpPr txBox="1"/>
          <p:nvPr/>
        </p:nvSpPr>
        <p:spPr>
          <a:xfrm>
            <a:off x="4952124" y="324419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B2C6EF-FE26-4F51-B8C4-ACBFA43615C6}"/>
              </a:ext>
            </a:extLst>
          </p:cNvPr>
          <p:cNvSpPr txBox="1"/>
          <p:nvPr/>
        </p:nvSpPr>
        <p:spPr>
          <a:xfrm>
            <a:off x="477345" y="5759960"/>
            <a:ext cx="35983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Keuze</a:t>
            </a:r>
            <a:r>
              <a:rPr lang="en-US"/>
              <a:t>: Arduino Uno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1DD8DC-9C30-4E3F-8CD0-A29F01D79513}"/>
              </a:ext>
            </a:extLst>
          </p:cNvPr>
          <p:cNvSpPr txBox="1"/>
          <p:nvPr/>
        </p:nvSpPr>
        <p:spPr>
          <a:xfrm>
            <a:off x="564056" y="4356538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">
                <a:ea typeface="+mn-lt"/>
                <a:cs typeface="+mn-lt"/>
              </a:rPr>
              <a:t>++ = goed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  <a:p>
            <a:r>
              <a:rPr lang="nl">
                <a:ea typeface="+mn-lt"/>
                <a:cs typeface="+mn-lt"/>
              </a:rPr>
              <a:t>+   = voldoende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  <a:p>
            <a:r>
              <a:rPr lang="nl">
                <a:ea typeface="+mn-lt"/>
                <a:cs typeface="+mn-lt"/>
              </a:rPr>
              <a:t>-    = onvoldoende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  <a:p>
            <a:r>
              <a:rPr lang="nl">
                <a:ea typeface="+mn-lt"/>
                <a:cs typeface="+mn-lt"/>
              </a:rPr>
              <a:t>--   = slecht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602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9. Onderzoek vorige opleversets</a:t>
            </a:r>
            <a:endParaRPr lang="nl-NL" sz="32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466407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9639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159BC2-8C88-4012-BDFC-80ED35A21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Planning volgende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C149A88-7C37-4C10-BCEE-BCAC9908D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F2: Het opzetten en testen van het Ethernet</a:t>
            </a:r>
          </a:p>
          <a:p>
            <a:r>
              <a:rPr lang="nl-NL"/>
              <a:t>F3: Testen communicatie tussen microcontrollers en netwerk</a:t>
            </a:r>
          </a:p>
          <a:p>
            <a:r>
              <a:rPr lang="nl-NL"/>
              <a:t>F9: Contact zoeken met vorige project groep</a:t>
            </a:r>
          </a:p>
          <a:p>
            <a:r>
              <a:rPr lang="nl-NL"/>
              <a:t>F10: Maken van een interface NMEA berichten</a:t>
            </a:r>
          </a:p>
          <a:p>
            <a:r>
              <a:rPr lang="nl-NL"/>
              <a:t>Voorstel doen voor aanschaffen van componenten bij </a:t>
            </a:r>
            <a:r>
              <a:rPr lang="nl-NL" err="1"/>
              <a:t>PO's</a:t>
            </a:r>
          </a:p>
        </p:txBody>
      </p:sp>
    </p:spTree>
    <p:extLst>
      <p:ext uri="{BB962C8B-B14F-4D97-AF65-F5344CB8AC3E}">
        <p14:creationId xmlns:p14="http://schemas.microsoft.com/office/powerpoint/2010/main" val="1441763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5453A-E753-4395-BB80-7B102827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Retrospective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77CAF36-2796-4906-A192-428A3E9F2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187" y="2222287"/>
            <a:ext cx="10573624" cy="386511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nl-NL" sz="2400">
                <a:ea typeface="+mn-lt"/>
                <a:cs typeface="+mn-lt"/>
              </a:rPr>
              <a:t>Negatief</a:t>
            </a:r>
            <a:r>
              <a:rPr lang="nl-NL" sz="2400"/>
              <a:t>:</a:t>
            </a:r>
            <a:endParaRPr lang="nl-NL"/>
          </a:p>
          <a:p>
            <a:pPr marL="0" indent="0">
              <a:buNone/>
            </a:pPr>
            <a:r>
              <a:rPr lang="nl-NL" sz="2400"/>
              <a:t>Er ging wat mis bij het plannen van meetings bij PO.</a:t>
            </a:r>
          </a:p>
          <a:p>
            <a:pPr marL="0" indent="0">
              <a:buNone/>
            </a:pPr>
            <a:r>
              <a:rPr lang="nl-NL" sz="2400"/>
              <a:t>Nog weinig documentatie, waardoor </a:t>
            </a:r>
            <a:r>
              <a:rPr lang="nl-NL" sz="2400" err="1"/>
              <a:t>PO's</a:t>
            </a:r>
            <a:r>
              <a:rPr lang="nl-NL" sz="2400"/>
              <a:t> nog geen feedback kunnen geven.</a:t>
            </a:r>
          </a:p>
          <a:p>
            <a:pPr marL="0" indent="0">
              <a:buNone/>
            </a:pPr>
            <a:r>
              <a:rPr lang="nl-NL" sz="2400"/>
              <a:t>Communicatie met PO was soms wat lastig ze zeggen meerdere dingen die soms met elkaar in strijd lijken.</a:t>
            </a:r>
          </a:p>
          <a:p>
            <a:pPr marL="0" indent="0">
              <a:buNone/>
            </a:pPr>
            <a:endParaRPr lang="nl-NL" sz="2400"/>
          </a:p>
          <a:p>
            <a:pPr marL="0" indent="0">
              <a:buNone/>
            </a:pPr>
            <a:r>
              <a:rPr lang="nl-NL" sz="2400"/>
              <a:t>Positief:</a:t>
            </a:r>
          </a:p>
          <a:p>
            <a:pPr marL="0" indent="0">
              <a:buNone/>
            </a:pPr>
            <a:r>
              <a:rPr lang="nl-NL" sz="2400"/>
              <a:t>Helderder in kaart gebracht hoe ons project eruit moet gaan zien.</a:t>
            </a:r>
          </a:p>
          <a:p>
            <a:pPr marL="0" indent="0">
              <a:buNone/>
            </a:pPr>
            <a:r>
              <a:rPr lang="nl-NL" sz="2400"/>
              <a:t>Workshop van PO bijgewoond, waardoor het duidelijker is wat er van ons verwacht wordt in de documentatie.</a:t>
            </a:r>
          </a:p>
        </p:txBody>
      </p:sp>
    </p:spTree>
    <p:extLst>
      <p:ext uri="{BB962C8B-B14F-4D97-AF65-F5344CB8AC3E}">
        <p14:creationId xmlns:p14="http://schemas.microsoft.com/office/powerpoint/2010/main" val="2216470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Feedback en vragen</a:t>
            </a:r>
            <a:endParaRPr lang="nl-NL"/>
          </a:p>
        </p:txBody>
      </p:sp>
      <p:pic>
        <p:nvPicPr>
          <p:cNvPr id="1026" name="Picture 2" descr="Sponsoring | Tameson">
            <a:extLst>
              <a:ext uri="{FF2B5EF4-FFF2-40B4-BE49-F238E27FC236}">
                <a16:creationId xmlns:a16="http://schemas.microsoft.com/office/drawing/2014/main" id="{B80330DA-B190-4987-8C4A-F30DED91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9" b="32199"/>
          <a:stretch/>
        </p:blipFill>
        <p:spPr bwMode="auto">
          <a:xfrm>
            <a:off x="1386114" y="2492526"/>
            <a:ext cx="9419771" cy="3772892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054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5D80CD-D73D-4CB2-9874-CF11F2C2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Inhoud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696BDB-14F9-4623-9AA0-3996ACD4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/>
          </a:p>
          <a:p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4E321BC0-012B-4AA1-810E-FDA1E8CE9D95}"/>
              </a:ext>
            </a:extLst>
          </p:cNvPr>
          <p:cNvSpPr txBox="1"/>
          <p:nvPr/>
        </p:nvSpPr>
        <p:spPr>
          <a:xfrm>
            <a:off x="871268" y="2333870"/>
            <a:ext cx="6596332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 sz="2400"/>
              <a:t>Sprint review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GITHUB Planner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Onderzoeken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Planning volgende sprint</a:t>
            </a:r>
          </a:p>
          <a:p>
            <a:pPr marL="285750" indent="-285750">
              <a:buFont typeface="Arial"/>
              <a:buChar char="•"/>
            </a:pPr>
            <a:r>
              <a:rPr lang="nl-NL" sz="2400" err="1"/>
              <a:t>Retrospective</a:t>
            </a:r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Feedback/vragen</a:t>
            </a:r>
          </a:p>
        </p:txBody>
      </p:sp>
    </p:spTree>
    <p:extLst>
      <p:ext uri="{BB962C8B-B14F-4D97-AF65-F5344CB8AC3E}">
        <p14:creationId xmlns:p14="http://schemas.microsoft.com/office/powerpoint/2010/main" val="1572672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341B4C-E292-43E3-ACC5-A4C6CF3B8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Sprint review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FBF442-4C4C-45B1-B2BC-B8DE9FBDA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466" y="2434648"/>
            <a:ext cx="10554574" cy="3636511"/>
          </a:xfrm>
        </p:spPr>
        <p:txBody>
          <a:bodyPr>
            <a:normAutofit fontScale="92500" lnSpcReduction="20000"/>
          </a:bodyPr>
          <a:lstStyle/>
          <a:p>
            <a:endParaRPr lang="nl-NL"/>
          </a:p>
          <a:p>
            <a:endParaRPr lang="nl-NL"/>
          </a:p>
          <a:p>
            <a:endParaRPr lang="nl-NL"/>
          </a:p>
          <a:p>
            <a:r>
              <a:rPr lang="nl-NL"/>
              <a:t>Aanpassingen op productbacklog</a:t>
            </a:r>
          </a:p>
          <a:p>
            <a:endParaRPr lang="nl-NL"/>
          </a:p>
          <a:p>
            <a:r>
              <a:rPr lang="nl-NL"/>
              <a:t>Onderzoek NMEA</a:t>
            </a:r>
          </a:p>
          <a:p>
            <a:endParaRPr lang="nl-NL"/>
          </a:p>
          <a:p>
            <a:r>
              <a:rPr lang="nl-NL"/>
              <a:t>Onderzoek microcontrollers</a:t>
            </a:r>
          </a:p>
          <a:p>
            <a:pPr marL="0" indent="0">
              <a:buNone/>
            </a:pPr>
            <a:endParaRPr lang="nl-NL"/>
          </a:p>
          <a:p>
            <a:r>
              <a:rPr lang="nl-NL"/>
              <a:t>Onderzoek communicatie systeem</a:t>
            </a:r>
          </a:p>
          <a:p>
            <a:pPr marL="0" indent="0">
              <a:buNone/>
            </a:pPr>
            <a:endParaRPr lang="nl-NL"/>
          </a:p>
          <a:p>
            <a:endParaRPr lang="nl-NL"/>
          </a:p>
          <a:p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00396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" name="Tijdelijke aanduiding voor inhoud 10">
            <a:extLst>
              <a:ext uri="{FF2B5EF4-FFF2-40B4-BE49-F238E27FC236}">
                <a16:creationId xmlns:a16="http://schemas.microsoft.com/office/drawing/2014/main" id="{60754E12-EF88-489B-94A8-B839C4A2F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83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19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AC58DE-98E2-430B-9CA0-DC58B053D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948" y="4930799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GITHUB Planner</a:t>
            </a:r>
          </a:p>
        </p:txBody>
      </p:sp>
    </p:spTree>
    <p:extLst>
      <p:ext uri="{BB962C8B-B14F-4D97-AF65-F5344CB8AC3E}">
        <p14:creationId xmlns:p14="http://schemas.microsoft.com/office/powerpoint/2010/main" val="1888246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Productbacklog</a:t>
            </a:r>
          </a:p>
        </p:txBody>
      </p:sp>
      <p:pic>
        <p:nvPicPr>
          <p:cNvPr id="6" name="Afbeelding 6" descr="Afbeelding met tafel&#10;&#10;Automatisch gegenereerde beschrijving">
            <a:extLst>
              <a:ext uri="{FF2B5EF4-FFF2-40B4-BE49-F238E27FC236}">
                <a16:creationId xmlns:a16="http://schemas.microsoft.com/office/drawing/2014/main" id="{7AB51E07-C34D-497C-AF86-C988F82798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906" y="2279437"/>
            <a:ext cx="10988161" cy="4188961"/>
          </a:xfrm>
        </p:spPr>
      </p:pic>
    </p:spTree>
    <p:extLst>
      <p:ext uri="{BB962C8B-B14F-4D97-AF65-F5344CB8AC3E}">
        <p14:creationId xmlns:p14="http://schemas.microsoft.com/office/powerpoint/2010/main" val="2205427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1. Onderzoek NMEA</a:t>
            </a: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0039261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3025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D48E9-5C35-4642-9CD3-0D16C42F9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ea typeface="+mj-lt"/>
                <a:cs typeface="+mj-lt"/>
              </a:rPr>
              <a:t>2. </a:t>
            </a:r>
            <a:r>
              <a:rPr lang="nl-NL"/>
              <a:t>Onderzoek communicatie systeem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6F1775-C655-4F79-9EB2-A020B7B4D465}"/>
              </a:ext>
            </a:extLst>
          </p:cNvPr>
          <p:cNvSpPr txBox="1"/>
          <p:nvPr/>
        </p:nvSpPr>
        <p:spPr>
          <a:xfrm>
            <a:off x="433137" y="529389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A52A7ADF-A526-4D1E-B803-97A2628B35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916" y="2467633"/>
            <a:ext cx="11747535" cy="2597863"/>
          </a:xfrm>
        </p:spPr>
      </p:pic>
    </p:spTree>
    <p:extLst>
      <p:ext uri="{BB962C8B-B14F-4D97-AF65-F5344CB8AC3E}">
        <p14:creationId xmlns:p14="http://schemas.microsoft.com/office/powerpoint/2010/main" val="3713632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2. </a:t>
            </a:r>
            <a:r>
              <a:rPr lang="nl-NL" sz="3200">
                <a:ea typeface="+mj-lt"/>
                <a:cs typeface="+mj-lt"/>
              </a:rPr>
              <a:t>Onderzoek communicatie systeem</a:t>
            </a:r>
          </a:p>
        </p:txBody>
      </p:sp>
      <p:sp>
        <p:nvSpPr>
          <p:cNvPr id="116" name="Tekstvak 115">
            <a:extLst>
              <a:ext uri="{FF2B5EF4-FFF2-40B4-BE49-F238E27FC236}">
                <a16:creationId xmlns:a16="http://schemas.microsoft.com/office/drawing/2014/main" id="{16AF77B4-6757-466E-B0D5-FDF779B59924}"/>
              </a:ext>
            </a:extLst>
          </p:cNvPr>
          <p:cNvSpPr txBox="1"/>
          <p:nvPr/>
        </p:nvSpPr>
        <p:spPr>
          <a:xfrm>
            <a:off x="465730" y="2309062"/>
            <a:ext cx="10284534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/>
              <a:t>Ethernet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Sneller (10 – 1000 mb/s )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Mogelijk om veel componenten op aan te sluiten en makkelijker om uit te wisselen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Duurder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Kans op </a:t>
            </a:r>
            <a:r>
              <a:rPr lang="nl-NL" err="1"/>
              <a:t>delays</a:t>
            </a:r>
            <a:r>
              <a:rPr lang="nl-NL"/>
              <a:t> bij hogere druk op data bus</a:t>
            </a:r>
          </a:p>
          <a:p>
            <a:endParaRPr lang="nl-NL"/>
          </a:p>
          <a:p>
            <a:pPr marL="285750" indent="-285750">
              <a:buFont typeface="Arial"/>
              <a:buChar char="•"/>
            </a:pPr>
            <a:r>
              <a:rPr lang="nl-NL"/>
              <a:t>CAN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Langzamer ( max 1 mb/s )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Gelimiteerd aantal componenten aansluitbaar</a:t>
            </a:r>
          </a:p>
          <a:p>
            <a:pPr marL="285750" indent="-285750">
              <a:buFont typeface="Wingdings"/>
              <a:buChar char="§"/>
            </a:pPr>
            <a:r>
              <a:rPr lang="nl-NL"/>
              <a:t>Functioneert nog bij hoge druk op data bus</a:t>
            </a:r>
          </a:p>
          <a:p>
            <a:pPr marL="285750" indent="-285750">
              <a:buFont typeface="Wingdings"/>
              <a:buChar char="§"/>
            </a:pPr>
            <a:endParaRPr lang="nl-NL"/>
          </a:p>
          <a:p>
            <a:pPr marL="285750" indent="-285750">
              <a:buFont typeface="Wingdings"/>
              <a:buChar char="§"/>
            </a:pPr>
            <a:endParaRPr lang="nl-NL"/>
          </a:p>
          <a:p>
            <a:r>
              <a:rPr lang="nl-NL"/>
              <a:t>Keuze: Ethernet</a:t>
            </a:r>
          </a:p>
        </p:txBody>
      </p:sp>
    </p:spTree>
    <p:extLst>
      <p:ext uri="{BB962C8B-B14F-4D97-AF65-F5344CB8AC3E}">
        <p14:creationId xmlns:p14="http://schemas.microsoft.com/office/powerpoint/2010/main" val="2092646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3. Onderzoek microcontrollers</a:t>
            </a:r>
            <a:endParaRPr lang="nl-NL" sz="3200" b="0">
              <a:ea typeface="+mj-lt"/>
              <a:cs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0D8D1B-E1F0-4CD9-B85B-FBD5822D0462}"/>
              </a:ext>
            </a:extLst>
          </p:cNvPr>
          <p:cNvSpPr txBox="1"/>
          <p:nvPr/>
        </p:nvSpPr>
        <p:spPr>
          <a:xfrm>
            <a:off x="677917" y="2464676"/>
            <a:ext cx="27432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nl-NL">
                <a:ea typeface="+mn-lt"/>
                <a:cs typeface="+mn-lt"/>
              </a:rPr>
              <a:t>Criteria</a:t>
            </a:r>
          </a:p>
          <a:p>
            <a:pPr marL="285750" indent="-285750">
              <a:buFont typeface="Arial,Sans-Serif"/>
              <a:buChar char="•"/>
            </a:pPr>
            <a:endParaRPr lang="nl-NL">
              <a:ea typeface="+mn-lt"/>
              <a:cs typeface="+mn-lt"/>
            </a:endParaRPr>
          </a:p>
          <a:p>
            <a:pPr marL="285750" indent="-285750">
              <a:buFont typeface="Wingdings,Sans-Serif"/>
              <a:buChar char="§"/>
            </a:pPr>
            <a:r>
              <a:rPr lang="nl-NL">
                <a:ea typeface="+mn-lt"/>
                <a:cs typeface="+mn-lt"/>
              </a:rPr>
              <a:t>Beschikbaarheid</a:t>
            </a:r>
          </a:p>
          <a:p>
            <a:pPr marL="285750" indent="-285750">
              <a:buFont typeface="Wingdings,Sans-Serif"/>
              <a:buChar char="§"/>
            </a:pPr>
            <a:r>
              <a:rPr lang="nl">
                <a:ea typeface="+mn-lt"/>
                <a:cs typeface="+mn-lt"/>
              </a:rPr>
              <a:t>Compatibiliteit</a:t>
            </a:r>
            <a:endParaRPr lang="nl-NL"/>
          </a:p>
          <a:p>
            <a:pPr marL="285750" indent="-285750">
              <a:buFont typeface="Wingdings,Sans-Serif"/>
              <a:buChar char="§"/>
            </a:pPr>
            <a:r>
              <a:rPr lang="nl-NL"/>
              <a:t>Grootte</a:t>
            </a:r>
          </a:p>
          <a:p>
            <a:pPr marL="285750" indent="-285750">
              <a:buFont typeface="Wingdings,Sans-Serif"/>
              <a:buChar char="§"/>
            </a:pPr>
            <a:r>
              <a:rPr lang="nl-NL"/>
              <a:t>Kost</a:t>
            </a:r>
          </a:p>
        </p:txBody>
      </p:sp>
    </p:spTree>
    <p:extLst>
      <p:ext uri="{BB962C8B-B14F-4D97-AF65-F5344CB8AC3E}">
        <p14:creationId xmlns:p14="http://schemas.microsoft.com/office/powerpoint/2010/main" val="26787651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eerbaar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TM03457503[[fn=Citeerbaar]]</Template>
  <Application>Microsoft Office PowerPoint</Application>
  <PresentationFormat>Widescreen</PresentationFormat>
  <Slides>14</Slides>
  <Notes>0</Notes>
  <HiddenSlides>2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Citeerbaar</vt:lpstr>
      <vt:lpstr>SPRINT 2</vt:lpstr>
      <vt:lpstr>Inhoud sprint</vt:lpstr>
      <vt:lpstr>Sprint review</vt:lpstr>
      <vt:lpstr>GITHUB Planner</vt:lpstr>
      <vt:lpstr>Productbacklog</vt:lpstr>
      <vt:lpstr>1. Onderzoek NMEA</vt:lpstr>
      <vt:lpstr>2. Onderzoek communicatie systeem</vt:lpstr>
      <vt:lpstr>2. Onderzoek communicatie systeem</vt:lpstr>
      <vt:lpstr>3. Onderzoek microcontrollers</vt:lpstr>
      <vt:lpstr>3. Onderzoek microcontrollers</vt:lpstr>
      <vt:lpstr>9. Onderzoek vorige opleversets</vt:lpstr>
      <vt:lpstr>Planning volgende sprint</vt:lpstr>
      <vt:lpstr>Retrospective</vt:lpstr>
      <vt:lpstr>Feedback en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Timo de Haan</dc:creator>
  <cp:revision>1</cp:revision>
  <dcterms:created xsi:type="dcterms:W3CDTF">2021-09-08T08:33:53Z</dcterms:created>
  <dcterms:modified xsi:type="dcterms:W3CDTF">2021-10-11T07:38:30Z</dcterms:modified>
</cp:coreProperties>
</file>

<file path=docProps/thumbnail.jpeg>
</file>